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C34B-A89E-42D9-9B12-A073D5C1C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79380-7904-4E41-BA8E-485A2ED9D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16331-EC74-456F-9DD5-A0AAF6DE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0800-CF39-4F0A-9A50-58B93EDC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B9B0-51D4-4828-95BF-614FF025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DD844-36C5-4C05-BF21-A7DE31AF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1B784-CA06-4611-A970-9B8027183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93426-301F-478A-9D32-5F6CBBAF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9DBF-E8E8-465E-AEB6-33D62709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DE1C-63FF-459C-86F3-A1874BDB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7F27CF-FF05-4E0F-9378-B23CF260E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5367D-D74D-4A33-A090-F8CB2BAF6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1B3E8-63EF-4C7C-B3C7-7AF3BDE6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68811-4C38-4DDE-BA08-E276BA35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ACAD-AAA8-4037-ADAD-6CE9DA3F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81352-280A-4EFE-8E64-FD2F7ED8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C85A-EB31-4587-B465-CEAE3E07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E73A-0C40-47E4-B3F6-0EDC9FCD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81834-4E93-4539-8233-AA7BCD16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1D999-D9D2-4666-A5DB-346D727D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021C-9086-44E1-9CD6-F30E8987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6F3EF-41EE-4AE1-965B-BBA8AFC15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287B8-C175-43B5-A271-0EC44915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24426-01E5-44F1-ADBF-F67C2D6F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D21F6-CC22-42AE-8746-A3E3C6DC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0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3302-AA42-4AFB-A1AF-1DE2363F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4309-6331-4978-A32B-163324541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DA8BE-C617-4EF0-8DAB-61F039D4C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1F14E-0F8C-4BA2-A81F-CEDEB3DB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6D71C-3EB1-4A3E-A464-06436A4C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283B4-4A70-42E9-A57B-37785BE3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7A17-DE3D-428B-A767-5111ED20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FB7E8-25D3-44AD-B2E6-F71A607CD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09543-0160-48DC-8612-5CAD01F9D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50529-DD0A-4350-947D-78393FC15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6CED5-7B99-4FC6-8B77-2AD69B48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501F7-AC7E-4967-8A6B-CC752CA9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E6416-B520-4D21-AA5B-E9CC6465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73B98-8599-431D-9ECB-D2A988A6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C66A-F5C6-4127-BC5D-E35C4F66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CD217-6318-45A7-B83E-DFE41F7C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FDB63-58CB-470F-98D2-25BE848E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7737-10EE-46DD-B672-499F01A4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3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00B24-9E0E-4B67-A976-CB63686C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DC429-17FE-4EFD-8FDA-F9CC2D3A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EC86D-7C42-4B3C-8E0C-F9B68429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6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D1B6-F771-457A-B4C9-1A0F0B74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C517-E982-4659-BDC7-7A059B5F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35473-7893-4C03-A02B-CEEBE38CC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26833-52FE-4927-A2DF-99FC51C7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DD1BE-5A4A-421F-A53D-4298B64F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810EC-0692-4804-B6FB-C2CDE2D8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B296-5AF0-485A-A58C-67195CFB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A31E5-9ED0-4AD5-8F7F-1D33D9C52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FFF0E-2FB8-42BD-999A-33B82FFDC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4ED30-E8AB-4252-9F25-9728261D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31F90-43D9-4069-9AE5-207D0F06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A4E06-CB20-4F9D-825B-9DEEE72B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CBDC4-9540-420F-B82F-5227E357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BA66D-E97C-4245-A8B8-43166B5B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E626E-4286-4C31-BAEA-7D5CB8B1D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BF44-B4A9-4EA8-8A93-D5D64F66C0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967F3-FCC7-4490-81CE-6375B3DB0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4B8ED-9AC8-481C-8FDB-DD9898C02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80FC-1679-42A2-B0F2-E94FD64D4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3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nie.sandoval@sunriseseniorliving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9523D4-1412-4412-9135-6115194F1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23976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74B442-6ACF-4516-96ED-DFBC9AD6BD5A}"/>
              </a:ext>
            </a:extLst>
          </p:cNvPr>
          <p:cNvSpPr txBox="1"/>
          <p:nvPr/>
        </p:nvSpPr>
        <p:spPr>
          <a:xfrm>
            <a:off x="4691270" y="0"/>
            <a:ext cx="72696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Now Hiring Care Managers (CNA/Caregivers), Dining Room Care Managers, Medication Care Managers!!!</a:t>
            </a:r>
          </a:p>
          <a:p>
            <a:pPr algn="ctr"/>
            <a:endParaRPr lang="en-US" sz="2400" dirty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Your Next Shining Moment…</a:t>
            </a:r>
          </a:p>
          <a:p>
            <a:pPr algn="ctr"/>
            <a:endParaRPr lang="en-US" sz="24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latin typeface="Arial Black" panose="020B0A04020102020204" pitchFamily="34" charset="0"/>
              </a:rPr>
              <a:t>FEEL THE LOVE WITH SUNRISE! 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you work at Sunrise, you don’t just take care of our residents; you become a part of their extended family. 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 Black" panose="020B0A04020102020204" pitchFamily="34" charset="0"/>
              </a:rPr>
              <a:t>A BRIGHT CAREER PATH AT A WORLD-CLASS WORKPLACE!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become a part of a close-knit, passionate team, with amazing opportunities to grow and tools, training, and classes to enhance your career. You’ll enjoy all the benefits of working for a world-class company, including medical, dental, and vision plans, tuition reimbursement, and 401(k).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7EBBB-3133-4FAD-BA36-3B604EB782F2}"/>
              </a:ext>
            </a:extLst>
          </p:cNvPr>
          <p:cNvSpPr txBox="1"/>
          <p:nvPr/>
        </p:nvSpPr>
        <p:spPr>
          <a:xfrm>
            <a:off x="231058" y="2514790"/>
            <a:ext cx="44602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more about our career opportunities at Sunrise-Careers.com and apply online!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Interview every Thursday at 1:30 p.m. Individual interviews by appointment. Please bring a resume if you have one.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Call 281-240-0500 or email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jannie.sandoval@sunriseseniorliving.com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 any questions.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BE471-6A2C-4A27-8434-3DEA3B991ED8}"/>
              </a:ext>
            </a:extLst>
          </p:cNvPr>
          <p:cNvSpPr txBox="1"/>
          <p:nvPr/>
        </p:nvSpPr>
        <p:spPr>
          <a:xfrm>
            <a:off x="2226365" y="5940088"/>
            <a:ext cx="4320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Sunrise of Cinco Ranch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21939 Cinco Ranch Blvd.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Katy, Texas 77450</a:t>
            </a:r>
          </a:p>
        </p:txBody>
      </p:sp>
    </p:spTree>
    <p:extLst>
      <p:ext uri="{BB962C8B-B14F-4D97-AF65-F5344CB8AC3E}">
        <p14:creationId xmlns:p14="http://schemas.microsoft.com/office/powerpoint/2010/main" val="227457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sandoval</dc:creator>
  <cp:lastModifiedBy>jose sandoval</cp:lastModifiedBy>
  <cp:revision>3</cp:revision>
  <dcterms:created xsi:type="dcterms:W3CDTF">2021-03-17T17:46:53Z</dcterms:created>
  <dcterms:modified xsi:type="dcterms:W3CDTF">2021-03-17T18:08:54Z</dcterms:modified>
</cp:coreProperties>
</file>