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BD270B-53D6-44E5-AA89-B7DFC3EC34DC}" type="doc">
      <dgm:prSet loTypeId="urn:microsoft.com/office/officeart/2005/8/layout/orgChart1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BFF1844-293A-45EB-88C8-11E73B119DD4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President of Board of Directors </a:t>
          </a:r>
        </a:p>
        <a:p>
          <a:r>
            <a:rPr lang="en-US" sz="1200" dirty="0">
              <a:solidFill>
                <a:schemeClr val="tx1"/>
              </a:solidFill>
            </a:rPr>
            <a:t>Dr. Kimberley Kelly DNP MSN BSN RN LNC  </a:t>
          </a:r>
        </a:p>
      </dgm:t>
    </dgm:pt>
    <dgm:pt modelId="{E20B8BED-CC86-493B-B628-7C0C9A8BDDC9}" type="parTrans" cxnId="{D7661917-1B8F-486D-A142-22E5EF207305}">
      <dgm:prSet/>
      <dgm:spPr/>
      <dgm:t>
        <a:bodyPr/>
        <a:lstStyle/>
        <a:p>
          <a:endParaRPr lang="en-US"/>
        </a:p>
      </dgm:t>
    </dgm:pt>
    <dgm:pt modelId="{091AED6C-65C0-4990-8D25-2A5F71D76A13}" type="sibTrans" cxnId="{D7661917-1B8F-486D-A142-22E5EF207305}">
      <dgm:prSet/>
      <dgm:spPr/>
      <dgm:t>
        <a:bodyPr/>
        <a:lstStyle/>
        <a:p>
          <a:endParaRPr lang="en-US"/>
        </a:p>
      </dgm:t>
    </dgm:pt>
    <dgm:pt modelId="{915A09A9-1420-474C-B456-FF00AB96BCD0}" type="asst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dirty="0">
              <a:solidFill>
                <a:schemeClr val="tx1"/>
              </a:solidFill>
            </a:rPr>
            <a:t>School Director </a:t>
          </a:r>
        </a:p>
        <a:p>
          <a:r>
            <a:rPr lang="en-US" sz="1000" dirty="0">
              <a:solidFill>
                <a:schemeClr val="tx1"/>
              </a:solidFill>
            </a:rPr>
            <a:t>Robin Ferruggia </a:t>
          </a:r>
        </a:p>
      </dgm:t>
    </dgm:pt>
    <dgm:pt modelId="{A5E76981-ACFB-4380-BEBA-9B3F4DD3D0A5}" type="parTrans" cxnId="{3224FFF1-48E1-45B6-B1A6-9AA6E37FDE5C}">
      <dgm:prSet/>
      <dgm:spPr/>
      <dgm:t>
        <a:bodyPr/>
        <a:lstStyle/>
        <a:p>
          <a:endParaRPr lang="en-US"/>
        </a:p>
      </dgm:t>
    </dgm:pt>
    <dgm:pt modelId="{855B853E-17C9-40C7-B6EE-ADDD74E06193}" type="sibTrans" cxnId="{3224FFF1-48E1-45B6-B1A6-9AA6E37FDE5C}">
      <dgm:prSet/>
      <dgm:spPr/>
      <dgm:t>
        <a:bodyPr/>
        <a:lstStyle/>
        <a:p>
          <a:endParaRPr lang="en-US"/>
        </a:p>
      </dgm:t>
    </dgm:pt>
    <dgm:pt modelId="{7F55CCD3-4CEE-40DC-9E11-50B9A66BC20B}">
      <dgm:prSet phldrT="[Text]" custT="1"/>
      <dgm:spPr/>
      <dgm:t>
        <a:bodyPr/>
        <a:lstStyle/>
        <a:p>
          <a:r>
            <a:rPr lang="en-US" sz="1000" dirty="0"/>
            <a:t>IT Tech Assistant </a:t>
          </a:r>
        </a:p>
        <a:p>
          <a:r>
            <a:rPr lang="en-US" sz="1000" dirty="0"/>
            <a:t>Open Position</a:t>
          </a:r>
        </a:p>
      </dgm:t>
    </dgm:pt>
    <dgm:pt modelId="{835F91FC-CFD9-4EF4-A97F-64E42BF683B6}" type="parTrans" cxnId="{1D43C0BF-63EE-4460-8488-1D4959EE6224}">
      <dgm:prSet/>
      <dgm:spPr/>
      <dgm:t>
        <a:bodyPr/>
        <a:lstStyle/>
        <a:p>
          <a:endParaRPr lang="en-US"/>
        </a:p>
      </dgm:t>
    </dgm:pt>
    <dgm:pt modelId="{18A50353-E397-4597-9B6F-4947F930F286}" type="sibTrans" cxnId="{1D43C0BF-63EE-4460-8488-1D4959EE6224}">
      <dgm:prSet/>
      <dgm:spPr/>
      <dgm:t>
        <a:bodyPr/>
        <a:lstStyle/>
        <a:p>
          <a:endParaRPr lang="en-US"/>
        </a:p>
      </dgm:t>
    </dgm:pt>
    <dgm:pt modelId="{6DE21390-7B98-401C-825F-9E122A0C1CEC}">
      <dgm:prSet phldrT="[Text]" custT="1"/>
      <dgm:spPr/>
      <dgm:t>
        <a:bodyPr/>
        <a:lstStyle/>
        <a:p>
          <a:r>
            <a:rPr lang="en-US" sz="1000" dirty="0"/>
            <a:t>Administrative Staff </a:t>
          </a:r>
        </a:p>
      </dgm:t>
    </dgm:pt>
    <dgm:pt modelId="{B7F681D5-1B46-4B28-A1D9-CF7DCE4C0D12}" type="parTrans" cxnId="{6A7F2BC6-9115-4C2C-A255-3B491D057250}">
      <dgm:prSet/>
      <dgm:spPr/>
      <dgm:t>
        <a:bodyPr/>
        <a:lstStyle/>
        <a:p>
          <a:endParaRPr lang="en-US"/>
        </a:p>
      </dgm:t>
    </dgm:pt>
    <dgm:pt modelId="{6F72393C-50D0-4195-8916-58C79D7059C1}" type="sibTrans" cxnId="{6A7F2BC6-9115-4C2C-A255-3B491D057250}">
      <dgm:prSet/>
      <dgm:spPr/>
      <dgm:t>
        <a:bodyPr/>
        <a:lstStyle/>
        <a:p>
          <a:endParaRPr lang="en-US"/>
        </a:p>
      </dgm:t>
    </dgm:pt>
    <dgm:pt modelId="{7C721E5F-3CBA-4A6D-A417-DECE6CE767D3}">
      <dgm:prSet custT="1"/>
      <dgm:spPr/>
      <dgm:t>
        <a:bodyPr/>
        <a:lstStyle/>
        <a:p>
          <a:r>
            <a:rPr lang="en-US" sz="1000" dirty="0"/>
            <a:t>Admissions &amp; Enrollment </a:t>
          </a:r>
        </a:p>
      </dgm:t>
    </dgm:pt>
    <dgm:pt modelId="{2A1D280C-E3CE-41AF-94F7-3954BFC9F5E5}" type="parTrans" cxnId="{86B07FA3-DF8E-41CA-BDAF-77F3B7BDB935}">
      <dgm:prSet/>
      <dgm:spPr/>
      <dgm:t>
        <a:bodyPr/>
        <a:lstStyle/>
        <a:p>
          <a:endParaRPr lang="en-US"/>
        </a:p>
      </dgm:t>
    </dgm:pt>
    <dgm:pt modelId="{C6BD9ABE-7EB5-4018-9A92-18801C494729}" type="sibTrans" cxnId="{86B07FA3-DF8E-41CA-BDAF-77F3B7BDB935}">
      <dgm:prSet/>
      <dgm:spPr/>
      <dgm:t>
        <a:bodyPr/>
        <a:lstStyle/>
        <a:p>
          <a:endParaRPr lang="en-US"/>
        </a:p>
      </dgm:t>
    </dgm:pt>
    <dgm:pt modelId="{FD3EA4DD-51F4-4C3A-9B6B-D21784D4737F}" type="asst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dirty="0">
              <a:solidFill>
                <a:schemeClr val="tx1"/>
              </a:solidFill>
            </a:rPr>
            <a:t>Director of Educational Programs </a:t>
          </a:r>
        </a:p>
        <a:p>
          <a:r>
            <a:rPr lang="en-US" sz="1000" dirty="0">
              <a:solidFill>
                <a:schemeClr val="tx1"/>
              </a:solidFill>
            </a:rPr>
            <a:t>Dr. Kelly</a:t>
          </a:r>
        </a:p>
      </dgm:t>
    </dgm:pt>
    <dgm:pt modelId="{08DD492E-3922-4A1A-AD67-58D3A3A6C27C}" type="parTrans" cxnId="{2996791B-3B78-4B1A-B065-858D95655762}">
      <dgm:prSet/>
      <dgm:spPr/>
      <dgm:t>
        <a:bodyPr/>
        <a:lstStyle/>
        <a:p>
          <a:endParaRPr lang="en-US"/>
        </a:p>
      </dgm:t>
    </dgm:pt>
    <dgm:pt modelId="{59BE0BC4-3CD2-464F-B014-0ADE6BC00CF9}" type="sibTrans" cxnId="{2996791B-3B78-4B1A-B065-858D95655762}">
      <dgm:prSet/>
      <dgm:spPr/>
      <dgm:t>
        <a:bodyPr/>
        <a:lstStyle/>
        <a:p>
          <a:endParaRPr lang="en-US"/>
        </a:p>
      </dgm:t>
    </dgm:pt>
    <dgm:pt modelId="{96E8B874-AECD-4C53-9B10-DB6990D3F3A7}">
      <dgm:prSet custT="1"/>
      <dgm:spPr/>
      <dgm:t>
        <a:bodyPr/>
        <a:lstStyle/>
        <a:p>
          <a:r>
            <a:rPr lang="en-US" sz="1000" dirty="0"/>
            <a:t>Day Administrative Assistant / Admissions Enrollment Specialist</a:t>
          </a:r>
        </a:p>
        <a:p>
          <a:r>
            <a:rPr lang="en-US" sz="1000" dirty="0"/>
            <a:t>OPEN</a:t>
          </a:r>
        </a:p>
      </dgm:t>
    </dgm:pt>
    <dgm:pt modelId="{1C5616C4-DF07-4225-977D-1A2EEF9A1D53}" type="parTrans" cxnId="{0E6C84CE-42D9-4501-BEF5-E17E0AF2605D}">
      <dgm:prSet/>
      <dgm:spPr/>
      <dgm:t>
        <a:bodyPr/>
        <a:lstStyle/>
        <a:p>
          <a:endParaRPr lang="en-US"/>
        </a:p>
      </dgm:t>
    </dgm:pt>
    <dgm:pt modelId="{50A431B9-DBAF-4EAF-8C48-30741DE56C6A}" type="sibTrans" cxnId="{0E6C84CE-42D9-4501-BEF5-E17E0AF2605D}">
      <dgm:prSet/>
      <dgm:spPr/>
      <dgm:t>
        <a:bodyPr/>
        <a:lstStyle/>
        <a:p>
          <a:endParaRPr lang="en-US"/>
        </a:p>
      </dgm:t>
    </dgm:pt>
    <dgm:pt modelId="{ABACC637-F7F8-4059-97B4-2A1379C2D383}">
      <dgm:prSet custT="1"/>
      <dgm:spPr/>
      <dgm:t>
        <a:bodyPr/>
        <a:lstStyle/>
        <a:p>
          <a:r>
            <a:rPr lang="en-US" sz="1000" dirty="0"/>
            <a:t>Evening Administrative Assistant </a:t>
          </a:r>
        </a:p>
        <a:p>
          <a:r>
            <a:rPr lang="en-US" sz="1000" dirty="0"/>
            <a:t>Megan Gray</a:t>
          </a:r>
        </a:p>
      </dgm:t>
    </dgm:pt>
    <dgm:pt modelId="{8F813346-ED0B-4DF4-9372-973215C978E2}" type="parTrans" cxnId="{D0980390-F6FF-442E-BCCA-E7D782EBCDD3}">
      <dgm:prSet/>
      <dgm:spPr/>
      <dgm:t>
        <a:bodyPr/>
        <a:lstStyle/>
        <a:p>
          <a:endParaRPr lang="en-US"/>
        </a:p>
      </dgm:t>
    </dgm:pt>
    <dgm:pt modelId="{4AAE1A47-BB6E-4991-A9AE-0E33C69436FF}" type="sibTrans" cxnId="{D0980390-F6FF-442E-BCCA-E7D782EBCDD3}">
      <dgm:prSet/>
      <dgm:spPr/>
      <dgm:t>
        <a:bodyPr/>
        <a:lstStyle/>
        <a:p>
          <a:endParaRPr lang="en-US"/>
        </a:p>
      </dgm:t>
    </dgm:pt>
    <dgm:pt modelId="{C4DB5530-5E4F-4507-815F-B81F6224C6A2}">
      <dgm:prSet custT="1"/>
      <dgm:spPr/>
      <dgm:t>
        <a:bodyPr/>
        <a:lstStyle/>
        <a:p>
          <a:r>
            <a:rPr lang="en-US" sz="1000" dirty="0"/>
            <a:t>Admissions &amp; Enrollment Specialist </a:t>
          </a:r>
        </a:p>
        <a:p>
          <a:r>
            <a:rPr lang="en-US" sz="1000" dirty="0"/>
            <a:t>Robin F. </a:t>
          </a:r>
        </a:p>
      </dgm:t>
    </dgm:pt>
    <dgm:pt modelId="{EB0018FA-5F7C-4A0D-BE3B-2C8D9D88A70F}" type="parTrans" cxnId="{4BE1FFD5-4425-46F5-A221-FE59C6B1AC34}">
      <dgm:prSet/>
      <dgm:spPr/>
      <dgm:t>
        <a:bodyPr/>
        <a:lstStyle/>
        <a:p>
          <a:endParaRPr lang="en-US"/>
        </a:p>
      </dgm:t>
    </dgm:pt>
    <dgm:pt modelId="{29BC3872-0212-45FA-B04B-5D9A0F5694A1}" type="sibTrans" cxnId="{4BE1FFD5-4425-46F5-A221-FE59C6B1AC34}">
      <dgm:prSet/>
      <dgm:spPr/>
      <dgm:t>
        <a:bodyPr/>
        <a:lstStyle/>
        <a:p>
          <a:endParaRPr lang="en-US"/>
        </a:p>
      </dgm:t>
    </dgm:pt>
    <dgm:pt modelId="{D290D524-D565-4B01-B134-1F92A3D60F82}">
      <dgm:prSet custT="1"/>
      <dgm:spPr/>
      <dgm:t>
        <a:bodyPr/>
        <a:lstStyle/>
        <a:p>
          <a:r>
            <a:rPr lang="en-US" sz="1000" dirty="0"/>
            <a:t>Admissions emails </a:t>
          </a:r>
        </a:p>
        <a:p>
          <a:r>
            <a:rPr lang="en-US" sz="1000" dirty="0"/>
            <a:t>Kaitlyn Kelly</a:t>
          </a:r>
        </a:p>
      </dgm:t>
    </dgm:pt>
    <dgm:pt modelId="{DE01B4B3-999C-4C5C-B546-28CC18E51754}" type="parTrans" cxnId="{6EE1729F-D8B8-41B1-9FDF-7907CB4EE7E7}">
      <dgm:prSet/>
      <dgm:spPr/>
      <dgm:t>
        <a:bodyPr/>
        <a:lstStyle/>
        <a:p>
          <a:endParaRPr lang="en-US"/>
        </a:p>
      </dgm:t>
    </dgm:pt>
    <dgm:pt modelId="{2862457C-A6F4-4DD3-AC77-7B0A738D3EC9}" type="sibTrans" cxnId="{6EE1729F-D8B8-41B1-9FDF-7907CB4EE7E7}">
      <dgm:prSet/>
      <dgm:spPr/>
      <dgm:t>
        <a:bodyPr/>
        <a:lstStyle/>
        <a:p>
          <a:endParaRPr lang="en-US"/>
        </a:p>
      </dgm:t>
    </dgm:pt>
    <dgm:pt modelId="{29E66BE8-AFE9-434F-A477-5428F9DD2FFB}">
      <dgm:prSet custT="1"/>
      <dgm:spPr/>
      <dgm:t>
        <a:bodyPr/>
        <a:lstStyle/>
        <a:p>
          <a:r>
            <a:rPr lang="en-US" sz="1000" dirty="0"/>
            <a:t>Human Resources </a:t>
          </a:r>
        </a:p>
        <a:p>
          <a:r>
            <a:rPr lang="en-US" sz="1000" dirty="0"/>
            <a:t>Robin Ferruggia </a:t>
          </a:r>
        </a:p>
      </dgm:t>
    </dgm:pt>
    <dgm:pt modelId="{207B1C40-5DCA-4748-BF71-DDF442303948}" type="parTrans" cxnId="{F8D5E181-F8A7-4E9F-AB07-C97BCA79C88D}">
      <dgm:prSet/>
      <dgm:spPr/>
      <dgm:t>
        <a:bodyPr/>
        <a:lstStyle/>
        <a:p>
          <a:endParaRPr lang="en-US"/>
        </a:p>
      </dgm:t>
    </dgm:pt>
    <dgm:pt modelId="{98C7C8D7-41E9-454E-A1F6-F02ADDBE02E7}" type="sibTrans" cxnId="{F8D5E181-F8A7-4E9F-AB07-C97BCA79C88D}">
      <dgm:prSet/>
      <dgm:spPr/>
      <dgm:t>
        <a:bodyPr/>
        <a:lstStyle/>
        <a:p>
          <a:endParaRPr lang="en-US"/>
        </a:p>
      </dgm:t>
    </dgm:pt>
    <dgm:pt modelId="{ED2C8F6D-1C06-4EAA-973B-86A6CB166EE1}">
      <dgm:prSet/>
      <dgm:spPr/>
      <dgm:t>
        <a:bodyPr/>
        <a:lstStyle/>
        <a:p>
          <a:r>
            <a:rPr lang="en-US" dirty="0"/>
            <a:t>Business Office </a:t>
          </a:r>
        </a:p>
        <a:p>
          <a:r>
            <a:rPr lang="en-US" dirty="0"/>
            <a:t>Dr. Kimberley Kelly </a:t>
          </a:r>
        </a:p>
      </dgm:t>
    </dgm:pt>
    <dgm:pt modelId="{4A16100E-F364-4CDC-9CAF-EF6D1FF2936A}" type="parTrans" cxnId="{C502C7EE-9F95-4A43-B9FF-AEAD1558075B}">
      <dgm:prSet/>
      <dgm:spPr/>
      <dgm:t>
        <a:bodyPr/>
        <a:lstStyle/>
        <a:p>
          <a:endParaRPr lang="en-US"/>
        </a:p>
      </dgm:t>
    </dgm:pt>
    <dgm:pt modelId="{BA2ED7E5-ADD1-47FF-8052-58FD1D68E497}" type="sibTrans" cxnId="{C502C7EE-9F95-4A43-B9FF-AEAD1558075B}">
      <dgm:prSet/>
      <dgm:spPr/>
      <dgm:t>
        <a:bodyPr/>
        <a:lstStyle/>
        <a:p>
          <a:endParaRPr lang="en-US"/>
        </a:p>
      </dgm:t>
    </dgm:pt>
    <dgm:pt modelId="{5D1BE37F-0C85-495A-B7C4-B4B3B4382D89}">
      <dgm:prSet custT="1"/>
      <dgm:spPr/>
      <dgm:t>
        <a:bodyPr/>
        <a:lstStyle/>
        <a:p>
          <a:r>
            <a:rPr lang="en-US" sz="1000" dirty="0"/>
            <a:t>VN Program </a:t>
          </a:r>
        </a:p>
        <a:p>
          <a:r>
            <a:rPr lang="en-US" sz="1000" dirty="0"/>
            <a:t>Day and Evening </a:t>
          </a:r>
        </a:p>
        <a:p>
          <a:r>
            <a:rPr lang="en-US" sz="1000" dirty="0"/>
            <a:t>Dean Dr. Kelly </a:t>
          </a:r>
        </a:p>
      </dgm:t>
    </dgm:pt>
    <dgm:pt modelId="{9C86825E-CDC3-49B5-8D05-A8465C4A6239}" type="parTrans" cxnId="{E9BD7DF0-B014-4B5C-80BD-D3B8BD6AD31E}">
      <dgm:prSet/>
      <dgm:spPr/>
      <dgm:t>
        <a:bodyPr/>
        <a:lstStyle/>
        <a:p>
          <a:endParaRPr lang="en-US"/>
        </a:p>
      </dgm:t>
    </dgm:pt>
    <dgm:pt modelId="{E1B04A21-FED1-4BAB-801E-95CF049BEDD3}" type="sibTrans" cxnId="{E9BD7DF0-B014-4B5C-80BD-D3B8BD6AD31E}">
      <dgm:prSet/>
      <dgm:spPr/>
      <dgm:t>
        <a:bodyPr/>
        <a:lstStyle/>
        <a:p>
          <a:endParaRPr lang="en-US"/>
        </a:p>
      </dgm:t>
    </dgm:pt>
    <dgm:pt modelId="{5A0127BF-F75B-4BD0-AEDB-595858437A37}">
      <dgm:prSet custT="1"/>
      <dgm:spPr/>
      <dgm:t>
        <a:bodyPr/>
        <a:lstStyle/>
        <a:p>
          <a:r>
            <a:rPr lang="en-US" sz="1000" dirty="0"/>
            <a:t>Clinical Faculty </a:t>
          </a:r>
        </a:p>
        <a:p>
          <a:endParaRPr lang="en-US" sz="800" dirty="0"/>
        </a:p>
      </dgm:t>
    </dgm:pt>
    <dgm:pt modelId="{3C61D987-FE73-4AC5-9DAE-0C9D0902E86C}" type="parTrans" cxnId="{04BAE575-6CA8-4038-8CCF-A67675AFF650}">
      <dgm:prSet/>
      <dgm:spPr/>
      <dgm:t>
        <a:bodyPr/>
        <a:lstStyle/>
        <a:p>
          <a:endParaRPr lang="en-US"/>
        </a:p>
      </dgm:t>
    </dgm:pt>
    <dgm:pt modelId="{EA5ABE6F-456B-49C5-BFEB-2818E40CD4E0}" type="sibTrans" cxnId="{04BAE575-6CA8-4038-8CCF-A67675AFF650}">
      <dgm:prSet/>
      <dgm:spPr/>
      <dgm:t>
        <a:bodyPr/>
        <a:lstStyle/>
        <a:p>
          <a:endParaRPr lang="en-US"/>
        </a:p>
      </dgm:t>
    </dgm:pt>
    <dgm:pt modelId="{91A37A07-9412-4995-B831-02DD1DF23A5C}">
      <dgm:prSet custT="1"/>
      <dgm:spPr/>
      <dgm:t>
        <a:bodyPr/>
        <a:lstStyle/>
        <a:p>
          <a:r>
            <a:rPr lang="en-US" sz="1000" dirty="0"/>
            <a:t>Didactic Educators </a:t>
          </a:r>
        </a:p>
        <a:p>
          <a:r>
            <a:rPr lang="en-US" sz="800" dirty="0"/>
            <a:t>Florence </a:t>
          </a:r>
          <a:r>
            <a:rPr lang="en-US" sz="800" dirty="0" err="1"/>
            <a:t>Bablola</a:t>
          </a:r>
          <a:r>
            <a:rPr lang="en-US" sz="800" dirty="0"/>
            <a:t> </a:t>
          </a:r>
        </a:p>
        <a:p>
          <a:r>
            <a:rPr lang="en-US" sz="800" dirty="0" err="1"/>
            <a:t>Charaine</a:t>
          </a:r>
          <a:r>
            <a:rPr lang="en-US" sz="800" dirty="0"/>
            <a:t> Ferguson</a:t>
          </a:r>
        </a:p>
        <a:p>
          <a:r>
            <a:rPr lang="en-US" sz="800" dirty="0" err="1"/>
            <a:t>Zahiyah</a:t>
          </a:r>
          <a:r>
            <a:rPr lang="en-US" sz="800" dirty="0"/>
            <a:t> Franks </a:t>
          </a:r>
        </a:p>
      </dgm:t>
    </dgm:pt>
    <dgm:pt modelId="{D0E69BAC-C95D-44C4-9133-E300D9520766}" type="parTrans" cxnId="{8C8DE2E9-C6AF-4411-A31D-FE1E539E2C44}">
      <dgm:prSet/>
      <dgm:spPr/>
      <dgm:t>
        <a:bodyPr/>
        <a:lstStyle/>
        <a:p>
          <a:endParaRPr lang="en-US"/>
        </a:p>
      </dgm:t>
    </dgm:pt>
    <dgm:pt modelId="{0FF0FA9B-00E3-4E4A-99B7-D8F5FEA46801}" type="sibTrans" cxnId="{8C8DE2E9-C6AF-4411-A31D-FE1E539E2C44}">
      <dgm:prSet/>
      <dgm:spPr/>
      <dgm:t>
        <a:bodyPr/>
        <a:lstStyle/>
        <a:p>
          <a:endParaRPr lang="en-US"/>
        </a:p>
      </dgm:t>
    </dgm:pt>
    <dgm:pt modelId="{096A5530-0723-4800-890F-15DE4754891E}" type="asst">
      <dgm:prSet/>
      <dgm:spPr/>
      <dgm:t>
        <a:bodyPr/>
        <a:lstStyle/>
        <a:p>
          <a:r>
            <a:rPr lang="en-US" dirty="0"/>
            <a:t>Financial Aid Director </a:t>
          </a:r>
        </a:p>
        <a:p>
          <a:r>
            <a:rPr lang="en-US" dirty="0"/>
            <a:t>Robin </a:t>
          </a:r>
          <a:r>
            <a:rPr lang="en-US" dirty="0" err="1"/>
            <a:t>Feruggia</a:t>
          </a:r>
          <a:endParaRPr lang="en-US" dirty="0"/>
        </a:p>
      </dgm:t>
    </dgm:pt>
    <dgm:pt modelId="{6BD01A98-EE92-43A5-A249-59B5E9639B6F}" type="parTrans" cxnId="{E9036ADB-D583-4B8F-807A-C9512AB5F75C}">
      <dgm:prSet/>
      <dgm:spPr/>
      <dgm:t>
        <a:bodyPr/>
        <a:lstStyle/>
        <a:p>
          <a:endParaRPr lang="en-US"/>
        </a:p>
      </dgm:t>
    </dgm:pt>
    <dgm:pt modelId="{3949EF4B-3EB9-45A6-9CDD-1ADCC11BF7AF}" type="sibTrans" cxnId="{E9036ADB-D583-4B8F-807A-C9512AB5F75C}">
      <dgm:prSet/>
      <dgm:spPr/>
      <dgm:t>
        <a:bodyPr/>
        <a:lstStyle/>
        <a:p>
          <a:endParaRPr lang="en-US"/>
        </a:p>
      </dgm:t>
    </dgm:pt>
    <dgm:pt modelId="{5E653A2C-042A-4185-A537-D7FB8BE4B742}">
      <dgm:prSet/>
      <dgm:spPr/>
      <dgm:t>
        <a:bodyPr/>
        <a:lstStyle/>
        <a:p>
          <a:r>
            <a:rPr lang="en-US" dirty="0"/>
            <a:t>Med Aide Program </a:t>
          </a:r>
        </a:p>
      </dgm:t>
    </dgm:pt>
    <dgm:pt modelId="{4C091B1D-27B0-42F7-902A-A26355D5EFCB}" type="parTrans" cxnId="{4B1BE2D6-3295-4960-9289-1D9FD58893FB}">
      <dgm:prSet/>
      <dgm:spPr/>
      <dgm:t>
        <a:bodyPr/>
        <a:lstStyle/>
        <a:p>
          <a:endParaRPr lang="en-US"/>
        </a:p>
      </dgm:t>
    </dgm:pt>
    <dgm:pt modelId="{81979086-A727-419C-908F-03AD8DD91825}" type="sibTrans" cxnId="{4B1BE2D6-3295-4960-9289-1D9FD58893FB}">
      <dgm:prSet/>
      <dgm:spPr/>
      <dgm:t>
        <a:bodyPr/>
        <a:lstStyle/>
        <a:p>
          <a:endParaRPr lang="en-US"/>
        </a:p>
      </dgm:t>
    </dgm:pt>
    <dgm:pt modelId="{22390C4C-E82B-4A41-BC82-05EB75F4F2FF}">
      <dgm:prSet/>
      <dgm:spPr/>
      <dgm:t>
        <a:bodyPr/>
        <a:lstStyle/>
        <a:p>
          <a:r>
            <a:rPr lang="en-US" dirty="0"/>
            <a:t>Instructors’</a:t>
          </a:r>
        </a:p>
        <a:p>
          <a:r>
            <a:rPr lang="en-US" dirty="0"/>
            <a:t>Dr. Kelly</a:t>
          </a:r>
        </a:p>
        <a:p>
          <a:r>
            <a:rPr lang="en-US" dirty="0"/>
            <a:t>Shady Mansy RPh</a:t>
          </a:r>
        </a:p>
      </dgm:t>
    </dgm:pt>
    <dgm:pt modelId="{B23B8B17-6328-43A2-A644-F62D8F26EF02}" type="parTrans" cxnId="{324AF158-7603-4498-91C4-386D7DD68A31}">
      <dgm:prSet/>
      <dgm:spPr/>
      <dgm:t>
        <a:bodyPr/>
        <a:lstStyle/>
        <a:p>
          <a:endParaRPr lang="en-US"/>
        </a:p>
      </dgm:t>
    </dgm:pt>
    <dgm:pt modelId="{5FBAD189-E46F-404F-83AF-F3BFF5D8FAFD}" type="sibTrans" cxnId="{324AF158-7603-4498-91C4-386D7DD68A31}">
      <dgm:prSet/>
      <dgm:spPr/>
      <dgm:t>
        <a:bodyPr/>
        <a:lstStyle/>
        <a:p>
          <a:endParaRPr lang="en-US"/>
        </a:p>
      </dgm:t>
    </dgm:pt>
    <dgm:pt modelId="{A5F17DB8-DE96-4AC6-A60E-3AECF2A5CAA0}">
      <dgm:prSet/>
      <dgm:spPr/>
      <dgm:t>
        <a:bodyPr/>
        <a:lstStyle/>
        <a:p>
          <a:r>
            <a:rPr lang="en-US" dirty="0"/>
            <a:t>Nurse Aide Program </a:t>
          </a:r>
        </a:p>
      </dgm:t>
    </dgm:pt>
    <dgm:pt modelId="{FD4A5803-6BF1-43D0-BB7A-1AC79A2EED10}" type="parTrans" cxnId="{529DC054-647E-4D1C-8C4A-3219F7ADC2A0}">
      <dgm:prSet/>
      <dgm:spPr/>
      <dgm:t>
        <a:bodyPr/>
        <a:lstStyle/>
        <a:p>
          <a:endParaRPr lang="en-US"/>
        </a:p>
      </dgm:t>
    </dgm:pt>
    <dgm:pt modelId="{EB7A6948-9D07-47C2-BBDE-FF8619A048C2}" type="sibTrans" cxnId="{529DC054-647E-4D1C-8C4A-3219F7ADC2A0}">
      <dgm:prSet/>
      <dgm:spPr/>
      <dgm:t>
        <a:bodyPr/>
        <a:lstStyle/>
        <a:p>
          <a:endParaRPr lang="en-US"/>
        </a:p>
      </dgm:t>
    </dgm:pt>
    <dgm:pt modelId="{BA1F91A5-41A2-48F5-A7D0-A69531C0502B}">
      <dgm:prSet/>
      <dgm:spPr/>
      <dgm:t>
        <a:bodyPr/>
        <a:lstStyle/>
        <a:p>
          <a:r>
            <a:rPr lang="en-US" dirty="0"/>
            <a:t>Instructors</a:t>
          </a:r>
        </a:p>
        <a:p>
          <a:r>
            <a:rPr lang="en-US" dirty="0"/>
            <a:t>Dr. Kelly</a:t>
          </a:r>
        </a:p>
        <a:p>
          <a:r>
            <a:rPr lang="en-US" dirty="0"/>
            <a:t>Amalia Keen </a:t>
          </a:r>
        </a:p>
      </dgm:t>
    </dgm:pt>
    <dgm:pt modelId="{8CAC7F71-ABB8-4FF8-AC36-E73248960946}" type="parTrans" cxnId="{AAE762A6-9D5E-4AFF-9F99-C8D7C2842060}">
      <dgm:prSet/>
      <dgm:spPr/>
      <dgm:t>
        <a:bodyPr/>
        <a:lstStyle/>
        <a:p>
          <a:endParaRPr lang="en-US"/>
        </a:p>
      </dgm:t>
    </dgm:pt>
    <dgm:pt modelId="{7DB79C71-AB1D-4F2E-80D6-032B5889DD8F}" type="sibTrans" cxnId="{AAE762A6-9D5E-4AFF-9F99-C8D7C2842060}">
      <dgm:prSet/>
      <dgm:spPr/>
      <dgm:t>
        <a:bodyPr/>
        <a:lstStyle/>
        <a:p>
          <a:endParaRPr lang="en-US"/>
        </a:p>
      </dgm:t>
    </dgm:pt>
    <dgm:pt modelId="{A75B3590-D334-409C-A540-9FE1A96F6828}">
      <dgm:prSet/>
      <dgm:spPr/>
      <dgm:t>
        <a:bodyPr/>
        <a:lstStyle/>
        <a:p>
          <a:r>
            <a:rPr lang="en-US" dirty="0"/>
            <a:t>RN Bridge Program</a:t>
          </a:r>
        </a:p>
        <a:p>
          <a:r>
            <a:rPr lang="en-US" dirty="0"/>
            <a:t>Dean Dr. Kelly </a:t>
          </a:r>
        </a:p>
      </dgm:t>
    </dgm:pt>
    <dgm:pt modelId="{AD15FDF3-6498-4832-9F6F-2BBA0F74BBC9}" type="parTrans" cxnId="{5CC32D0F-91E1-4F60-A93A-798EDAA8C067}">
      <dgm:prSet/>
      <dgm:spPr/>
      <dgm:t>
        <a:bodyPr/>
        <a:lstStyle/>
        <a:p>
          <a:endParaRPr lang="en-US"/>
        </a:p>
      </dgm:t>
    </dgm:pt>
    <dgm:pt modelId="{94B20BF2-8832-4CEA-8ECF-FBDB41BD74DA}" type="sibTrans" cxnId="{5CC32D0F-91E1-4F60-A93A-798EDAA8C067}">
      <dgm:prSet/>
      <dgm:spPr/>
      <dgm:t>
        <a:bodyPr/>
        <a:lstStyle/>
        <a:p>
          <a:endParaRPr lang="en-US"/>
        </a:p>
      </dgm:t>
    </dgm:pt>
    <dgm:pt modelId="{19F5E676-6E6F-48C7-A93F-ACF2FFC5C40D}">
      <dgm:prSet/>
      <dgm:spPr/>
      <dgm:t>
        <a:bodyPr/>
        <a:lstStyle/>
        <a:p>
          <a:r>
            <a:rPr lang="en-US" dirty="0"/>
            <a:t>Payroll </a:t>
          </a:r>
        </a:p>
        <a:p>
          <a:r>
            <a:rPr lang="en-US" dirty="0"/>
            <a:t>Accounts Payable</a:t>
          </a:r>
        </a:p>
        <a:p>
          <a:r>
            <a:rPr lang="en-US" dirty="0"/>
            <a:t>Accounts Receivables</a:t>
          </a:r>
        </a:p>
      </dgm:t>
    </dgm:pt>
    <dgm:pt modelId="{BB606A1A-8360-4F6C-8285-5EFA027CE8B2}" type="parTrans" cxnId="{445A4424-F7E0-447B-8172-644ECFFB45AB}">
      <dgm:prSet/>
      <dgm:spPr/>
      <dgm:t>
        <a:bodyPr/>
        <a:lstStyle/>
        <a:p>
          <a:endParaRPr lang="en-US"/>
        </a:p>
      </dgm:t>
    </dgm:pt>
    <dgm:pt modelId="{ABDE9CBB-47A4-43B4-B7B0-A534843DE363}" type="sibTrans" cxnId="{445A4424-F7E0-447B-8172-644ECFFB45AB}">
      <dgm:prSet/>
      <dgm:spPr/>
      <dgm:t>
        <a:bodyPr/>
        <a:lstStyle/>
        <a:p>
          <a:endParaRPr lang="en-US"/>
        </a:p>
      </dgm:t>
    </dgm:pt>
    <dgm:pt modelId="{DBD37B58-7E1A-4E90-AC15-8E2363F39A46}">
      <dgm:prSet/>
      <dgm:spPr/>
      <dgm:t>
        <a:bodyPr/>
        <a:lstStyle/>
        <a:p>
          <a:r>
            <a:rPr lang="en-US" dirty="0"/>
            <a:t>Fin Aid  Business Operations  </a:t>
          </a:r>
        </a:p>
      </dgm:t>
    </dgm:pt>
    <dgm:pt modelId="{D7A4FF16-66CA-4C5E-8E59-260BD94A37CB}" type="parTrans" cxnId="{24F82EEE-33F8-477A-97FE-E45599F34469}">
      <dgm:prSet/>
      <dgm:spPr/>
      <dgm:t>
        <a:bodyPr/>
        <a:lstStyle/>
        <a:p>
          <a:endParaRPr lang="en-US"/>
        </a:p>
      </dgm:t>
    </dgm:pt>
    <dgm:pt modelId="{09CDAFB3-D7CB-4EBB-A727-1F79AAF0D4B5}" type="sibTrans" cxnId="{24F82EEE-33F8-477A-97FE-E45599F34469}">
      <dgm:prSet/>
      <dgm:spPr/>
      <dgm:t>
        <a:bodyPr/>
        <a:lstStyle/>
        <a:p>
          <a:endParaRPr lang="en-US"/>
        </a:p>
      </dgm:t>
    </dgm:pt>
    <dgm:pt modelId="{00324179-20FF-45A7-B157-DA08CD7A2E14}">
      <dgm:prSet/>
      <dgm:spPr/>
      <dgm:t>
        <a:bodyPr/>
        <a:lstStyle/>
        <a:p>
          <a:r>
            <a:rPr lang="en-US" dirty="0"/>
            <a:t>Students </a:t>
          </a:r>
        </a:p>
      </dgm:t>
    </dgm:pt>
    <dgm:pt modelId="{FB7F43D3-9483-428E-920D-CFE40153A4B3}" type="parTrans" cxnId="{E898064E-AD00-43E4-B4CE-2A64620D9E50}">
      <dgm:prSet/>
      <dgm:spPr/>
      <dgm:t>
        <a:bodyPr/>
        <a:lstStyle/>
        <a:p>
          <a:endParaRPr lang="en-US"/>
        </a:p>
      </dgm:t>
    </dgm:pt>
    <dgm:pt modelId="{C1795E2D-E908-40F8-B826-5BA39504DDA1}" type="sibTrans" cxnId="{E898064E-AD00-43E4-B4CE-2A64620D9E50}">
      <dgm:prSet/>
      <dgm:spPr/>
      <dgm:t>
        <a:bodyPr/>
        <a:lstStyle/>
        <a:p>
          <a:endParaRPr lang="en-US"/>
        </a:p>
      </dgm:t>
    </dgm:pt>
    <dgm:pt modelId="{1812D525-DBE2-4972-B10E-8DCDD01DDD74}" type="pres">
      <dgm:prSet presAssocID="{73BD270B-53D6-44E5-AA89-B7DFC3EC34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32E988E-F8DD-4D22-A0F2-1261FF57EF14}" type="pres">
      <dgm:prSet presAssocID="{ABFF1844-293A-45EB-88C8-11E73B119DD4}" presName="hierRoot1" presStyleCnt="0">
        <dgm:presLayoutVars>
          <dgm:hierBranch val="init"/>
        </dgm:presLayoutVars>
      </dgm:prSet>
      <dgm:spPr/>
    </dgm:pt>
    <dgm:pt modelId="{BEA0E9EE-32F1-4B8E-AB0F-6FBDDB733B43}" type="pres">
      <dgm:prSet presAssocID="{ABFF1844-293A-45EB-88C8-11E73B119DD4}" presName="rootComposite1" presStyleCnt="0"/>
      <dgm:spPr/>
    </dgm:pt>
    <dgm:pt modelId="{C46F800E-859A-46E6-A100-4BBD7879DD26}" type="pres">
      <dgm:prSet presAssocID="{ABFF1844-293A-45EB-88C8-11E73B119DD4}" presName="rootText1" presStyleLbl="node0" presStyleIdx="0" presStyleCnt="1" custScaleX="366260" custScaleY="113996" custLinFactNeighborX="20329" custLinFactNeighborY="-1848">
        <dgm:presLayoutVars>
          <dgm:chPref val="3"/>
        </dgm:presLayoutVars>
      </dgm:prSet>
      <dgm:spPr/>
    </dgm:pt>
    <dgm:pt modelId="{5ABD0163-1F50-4DDF-949B-1AA8946D0E80}" type="pres">
      <dgm:prSet presAssocID="{ABFF1844-293A-45EB-88C8-11E73B119DD4}" presName="rootConnector1" presStyleLbl="node1" presStyleIdx="0" presStyleCnt="0"/>
      <dgm:spPr/>
    </dgm:pt>
    <dgm:pt modelId="{44A06666-B584-4EEA-988A-932A6430EC8A}" type="pres">
      <dgm:prSet presAssocID="{ABFF1844-293A-45EB-88C8-11E73B119DD4}" presName="hierChild2" presStyleCnt="0"/>
      <dgm:spPr/>
    </dgm:pt>
    <dgm:pt modelId="{0280C559-0CB3-4F11-85A5-8959D1C8F307}" type="pres">
      <dgm:prSet presAssocID="{835F91FC-CFD9-4EF4-A97F-64E42BF683B6}" presName="Name37" presStyleLbl="parChTrans1D2" presStyleIdx="0" presStyleCnt="11"/>
      <dgm:spPr/>
    </dgm:pt>
    <dgm:pt modelId="{D4915AAA-7255-40A5-A12F-4E09D772A4AC}" type="pres">
      <dgm:prSet presAssocID="{7F55CCD3-4CEE-40DC-9E11-50B9A66BC20B}" presName="hierRoot2" presStyleCnt="0">
        <dgm:presLayoutVars>
          <dgm:hierBranch val="init"/>
        </dgm:presLayoutVars>
      </dgm:prSet>
      <dgm:spPr/>
    </dgm:pt>
    <dgm:pt modelId="{136EABA3-F343-49AD-BCD1-3B7F020A8C0D}" type="pres">
      <dgm:prSet presAssocID="{7F55CCD3-4CEE-40DC-9E11-50B9A66BC20B}" presName="rootComposite" presStyleCnt="0"/>
      <dgm:spPr/>
    </dgm:pt>
    <dgm:pt modelId="{CEDD02B3-FBE9-4832-93CD-BEF230504D04}" type="pres">
      <dgm:prSet presAssocID="{7F55CCD3-4CEE-40DC-9E11-50B9A66BC20B}" presName="rootText" presStyleLbl="node2" presStyleIdx="0" presStyleCnt="9" custScaleX="104521" custScaleY="200257">
        <dgm:presLayoutVars>
          <dgm:chPref val="3"/>
        </dgm:presLayoutVars>
      </dgm:prSet>
      <dgm:spPr/>
    </dgm:pt>
    <dgm:pt modelId="{D674D1AA-DF7C-4C75-A85F-8710DA3D55DB}" type="pres">
      <dgm:prSet presAssocID="{7F55CCD3-4CEE-40DC-9E11-50B9A66BC20B}" presName="rootConnector" presStyleLbl="node2" presStyleIdx="0" presStyleCnt="9"/>
      <dgm:spPr/>
    </dgm:pt>
    <dgm:pt modelId="{C2119B45-8B81-4388-B825-C31821F1412E}" type="pres">
      <dgm:prSet presAssocID="{7F55CCD3-4CEE-40DC-9E11-50B9A66BC20B}" presName="hierChild4" presStyleCnt="0"/>
      <dgm:spPr/>
    </dgm:pt>
    <dgm:pt modelId="{CBB6A69D-77D0-4101-8556-AFC70597CDB7}" type="pres">
      <dgm:prSet presAssocID="{7F55CCD3-4CEE-40DC-9E11-50B9A66BC20B}" presName="hierChild5" presStyleCnt="0"/>
      <dgm:spPr/>
    </dgm:pt>
    <dgm:pt modelId="{063B5408-D9A6-412E-8AAA-17A268468AC3}" type="pres">
      <dgm:prSet presAssocID="{B7F681D5-1B46-4B28-A1D9-CF7DCE4C0D12}" presName="Name37" presStyleLbl="parChTrans1D2" presStyleIdx="1" presStyleCnt="11"/>
      <dgm:spPr/>
    </dgm:pt>
    <dgm:pt modelId="{C90B1F81-CD2C-475C-ACFB-1FACD142F45B}" type="pres">
      <dgm:prSet presAssocID="{6DE21390-7B98-401C-825F-9E122A0C1CEC}" presName="hierRoot2" presStyleCnt="0">
        <dgm:presLayoutVars>
          <dgm:hierBranch val="init"/>
        </dgm:presLayoutVars>
      </dgm:prSet>
      <dgm:spPr/>
    </dgm:pt>
    <dgm:pt modelId="{2D64B237-0108-4751-87CA-9A2759645289}" type="pres">
      <dgm:prSet presAssocID="{6DE21390-7B98-401C-825F-9E122A0C1CEC}" presName="rootComposite" presStyleCnt="0"/>
      <dgm:spPr/>
    </dgm:pt>
    <dgm:pt modelId="{ECB145F8-D392-4C81-B8B1-AD6A9F0C9DE2}" type="pres">
      <dgm:prSet presAssocID="{6DE21390-7B98-401C-825F-9E122A0C1CEC}" presName="rootText" presStyleLbl="node2" presStyleIdx="1" presStyleCnt="9" custLinFactNeighborX="-532" custLinFactNeighborY="-1064">
        <dgm:presLayoutVars>
          <dgm:chPref val="3"/>
        </dgm:presLayoutVars>
      </dgm:prSet>
      <dgm:spPr/>
    </dgm:pt>
    <dgm:pt modelId="{A599A4B1-7BA1-436D-9CD6-8384A58461E2}" type="pres">
      <dgm:prSet presAssocID="{6DE21390-7B98-401C-825F-9E122A0C1CEC}" presName="rootConnector" presStyleLbl="node2" presStyleIdx="1" presStyleCnt="9"/>
      <dgm:spPr/>
    </dgm:pt>
    <dgm:pt modelId="{6A32A2F9-074A-42A6-91CD-B2225F4C6ABC}" type="pres">
      <dgm:prSet presAssocID="{6DE21390-7B98-401C-825F-9E122A0C1CEC}" presName="hierChild4" presStyleCnt="0"/>
      <dgm:spPr/>
    </dgm:pt>
    <dgm:pt modelId="{89EE44E1-B443-45E9-AE2A-F1159703FC61}" type="pres">
      <dgm:prSet presAssocID="{1C5616C4-DF07-4225-977D-1A2EEF9A1D53}" presName="Name37" presStyleLbl="parChTrans1D3" presStyleIdx="0" presStyleCnt="10"/>
      <dgm:spPr/>
    </dgm:pt>
    <dgm:pt modelId="{CCF43435-E2A8-4B6F-93CB-07F64767BB3B}" type="pres">
      <dgm:prSet presAssocID="{96E8B874-AECD-4C53-9B10-DB6990D3F3A7}" presName="hierRoot2" presStyleCnt="0">
        <dgm:presLayoutVars>
          <dgm:hierBranch val="init"/>
        </dgm:presLayoutVars>
      </dgm:prSet>
      <dgm:spPr/>
    </dgm:pt>
    <dgm:pt modelId="{DDFE7CDB-E81A-4375-9910-63D6BC19C723}" type="pres">
      <dgm:prSet presAssocID="{96E8B874-AECD-4C53-9B10-DB6990D3F3A7}" presName="rootComposite" presStyleCnt="0"/>
      <dgm:spPr/>
    </dgm:pt>
    <dgm:pt modelId="{EF9FE4F5-676C-46DA-AC2E-04813DF10493}" type="pres">
      <dgm:prSet presAssocID="{96E8B874-AECD-4C53-9B10-DB6990D3F3A7}" presName="rootText" presStyleLbl="node3" presStyleIdx="0" presStyleCnt="9" custScaleY="204135">
        <dgm:presLayoutVars>
          <dgm:chPref val="3"/>
        </dgm:presLayoutVars>
      </dgm:prSet>
      <dgm:spPr/>
    </dgm:pt>
    <dgm:pt modelId="{46FB284D-80AB-43DD-BBBB-F183F0CF49F0}" type="pres">
      <dgm:prSet presAssocID="{96E8B874-AECD-4C53-9B10-DB6990D3F3A7}" presName="rootConnector" presStyleLbl="node3" presStyleIdx="0" presStyleCnt="9"/>
      <dgm:spPr/>
    </dgm:pt>
    <dgm:pt modelId="{F1DEEB84-E907-4616-B8A5-3DA0A090586B}" type="pres">
      <dgm:prSet presAssocID="{96E8B874-AECD-4C53-9B10-DB6990D3F3A7}" presName="hierChild4" presStyleCnt="0"/>
      <dgm:spPr/>
    </dgm:pt>
    <dgm:pt modelId="{1D1B2360-830F-4FFF-B517-CC9D3D33BA57}" type="pres">
      <dgm:prSet presAssocID="{96E8B874-AECD-4C53-9B10-DB6990D3F3A7}" presName="hierChild5" presStyleCnt="0"/>
      <dgm:spPr/>
    </dgm:pt>
    <dgm:pt modelId="{0C1F38A4-A5DC-4B86-A8AF-C8A2BEBA3957}" type="pres">
      <dgm:prSet presAssocID="{8F813346-ED0B-4DF4-9372-973215C978E2}" presName="Name37" presStyleLbl="parChTrans1D3" presStyleIdx="1" presStyleCnt="10"/>
      <dgm:spPr/>
    </dgm:pt>
    <dgm:pt modelId="{0C2F6B7C-CC12-4B11-BD3B-DF80F70994A4}" type="pres">
      <dgm:prSet presAssocID="{ABACC637-F7F8-4059-97B4-2A1379C2D383}" presName="hierRoot2" presStyleCnt="0">
        <dgm:presLayoutVars>
          <dgm:hierBranch val="init"/>
        </dgm:presLayoutVars>
      </dgm:prSet>
      <dgm:spPr/>
    </dgm:pt>
    <dgm:pt modelId="{E6E32141-E9E7-420A-95CE-522B2FFAAD4B}" type="pres">
      <dgm:prSet presAssocID="{ABACC637-F7F8-4059-97B4-2A1379C2D383}" presName="rootComposite" presStyleCnt="0"/>
      <dgm:spPr/>
    </dgm:pt>
    <dgm:pt modelId="{28973397-D503-4926-B799-BB40AAE18E7B}" type="pres">
      <dgm:prSet presAssocID="{ABACC637-F7F8-4059-97B4-2A1379C2D383}" presName="rootText" presStyleLbl="node3" presStyleIdx="1" presStyleCnt="9" custScaleY="220370" custLinFactNeighborX="2301">
        <dgm:presLayoutVars>
          <dgm:chPref val="3"/>
        </dgm:presLayoutVars>
      </dgm:prSet>
      <dgm:spPr/>
    </dgm:pt>
    <dgm:pt modelId="{8C42CB85-4B70-41E3-9FAA-63EE95EC9B2F}" type="pres">
      <dgm:prSet presAssocID="{ABACC637-F7F8-4059-97B4-2A1379C2D383}" presName="rootConnector" presStyleLbl="node3" presStyleIdx="1" presStyleCnt="9"/>
      <dgm:spPr/>
    </dgm:pt>
    <dgm:pt modelId="{E91740FE-D260-4082-BF2B-0531E62032D3}" type="pres">
      <dgm:prSet presAssocID="{ABACC637-F7F8-4059-97B4-2A1379C2D383}" presName="hierChild4" presStyleCnt="0"/>
      <dgm:spPr/>
    </dgm:pt>
    <dgm:pt modelId="{743032F7-7D44-4081-9AA4-BCB8DCE57C33}" type="pres">
      <dgm:prSet presAssocID="{ABACC637-F7F8-4059-97B4-2A1379C2D383}" presName="hierChild5" presStyleCnt="0"/>
      <dgm:spPr/>
    </dgm:pt>
    <dgm:pt modelId="{8B3AEBEB-0740-4416-8828-3C2FA65D75B3}" type="pres">
      <dgm:prSet presAssocID="{6DE21390-7B98-401C-825F-9E122A0C1CEC}" presName="hierChild5" presStyleCnt="0"/>
      <dgm:spPr/>
    </dgm:pt>
    <dgm:pt modelId="{68A2FD60-2CC7-4AC4-AB8A-962B215FBD23}" type="pres">
      <dgm:prSet presAssocID="{2A1D280C-E3CE-41AF-94F7-3954BFC9F5E5}" presName="Name37" presStyleLbl="parChTrans1D2" presStyleIdx="2" presStyleCnt="11"/>
      <dgm:spPr/>
    </dgm:pt>
    <dgm:pt modelId="{72FCA0D3-B442-462A-B127-C24A32B2BDA0}" type="pres">
      <dgm:prSet presAssocID="{7C721E5F-3CBA-4A6D-A417-DECE6CE767D3}" presName="hierRoot2" presStyleCnt="0">
        <dgm:presLayoutVars>
          <dgm:hierBranch val="init"/>
        </dgm:presLayoutVars>
      </dgm:prSet>
      <dgm:spPr/>
    </dgm:pt>
    <dgm:pt modelId="{F484E84F-CF38-4A44-8103-727820CA7DE0}" type="pres">
      <dgm:prSet presAssocID="{7C721E5F-3CBA-4A6D-A417-DECE6CE767D3}" presName="rootComposite" presStyleCnt="0"/>
      <dgm:spPr/>
    </dgm:pt>
    <dgm:pt modelId="{DF0164AB-BC8B-42F3-AB1E-CB9D495CBA07}" type="pres">
      <dgm:prSet presAssocID="{7C721E5F-3CBA-4A6D-A417-DECE6CE767D3}" presName="rootText" presStyleLbl="node2" presStyleIdx="2" presStyleCnt="9">
        <dgm:presLayoutVars>
          <dgm:chPref val="3"/>
        </dgm:presLayoutVars>
      </dgm:prSet>
      <dgm:spPr/>
    </dgm:pt>
    <dgm:pt modelId="{6A9857A5-6E41-4700-8930-F8F92071D31E}" type="pres">
      <dgm:prSet presAssocID="{7C721E5F-3CBA-4A6D-A417-DECE6CE767D3}" presName="rootConnector" presStyleLbl="node2" presStyleIdx="2" presStyleCnt="9"/>
      <dgm:spPr/>
    </dgm:pt>
    <dgm:pt modelId="{7567289E-F6C4-4CA9-87AD-30BC67E48BEE}" type="pres">
      <dgm:prSet presAssocID="{7C721E5F-3CBA-4A6D-A417-DECE6CE767D3}" presName="hierChild4" presStyleCnt="0"/>
      <dgm:spPr/>
    </dgm:pt>
    <dgm:pt modelId="{CFD3FAF4-C3F3-4939-A8D6-8591EFDA136B}" type="pres">
      <dgm:prSet presAssocID="{EB0018FA-5F7C-4A0D-BE3B-2C8D9D88A70F}" presName="Name37" presStyleLbl="parChTrans1D3" presStyleIdx="2" presStyleCnt="10"/>
      <dgm:spPr/>
    </dgm:pt>
    <dgm:pt modelId="{B5BE5FC3-C5D4-4E85-9865-E9C701338D0F}" type="pres">
      <dgm:prSet presAssocID="{C4DB5530-5E4F-4507-815F-B81F6224C6A2}" presName="hierRoot2" presStyleCnt="0">
        <dgm:presLayoutVars>
          <dgm:hierBranch val="init"/>
        </dgm:presLayoutVars>
      </dgm:prSet>
      <dgm:spPr/>
    </dgm:pt>
    <dgm:pt modelId="{D9F0F1EE-BB75-42ED-A685-499D803F2CAB}" type="pres">
      <dgm:prSet presAssocID="{C4DB5530-5E4F-4507-815F-B81F6224C6A2}" presName="rootComposite" presStyleCnt="0"/>
      <dgm:spPr/>
    </dgm:pt>
    <dgm:pt modelId="{60433541-82C3-48A8-AF8B-55F80E1B47D8}" type="pres">
      <dgm:prSet presAssocID="{C4DB5530-5E4F-4507-815F-B81F6224C6A2}" presName="rootText" presStyleLbl="node3" presStyleIdx="2" presStyleCnt="9" custScaleY="168016">
        <dgm:presLayoutVars>
          <dgm:chPref val="3"/>
        </dgm:presLayoutVars>
      </dgm:prSet>
      <dgm:spPr/>
    </dgm:pt>
    <dgm:pt modelId="{ABC5B049-D8AF-4B1B-B027-C4B556E551E3}" type="pres">
      <dgm:prSet presAssocID="{C4DB5530-5E4F-4507-815F-B81F6224C6A2}" presName="rootConnector" presStyleLbl="node3" presStyleIdx="2" presStyleCnt="9"/>
      <dgm:spPr/>
    </dgm:pt>
    <dgm:pt modelId="{2975393B-F00F-4C37-A179-14E14ADAF6C0}" type="pres">
      <dgm:prSet presAssocID="{C4DB5530-5E4F-4507-815F-B81F6224C6A2}" presName="hierChild4" presStyleCnt="0"/>
      <dgm:spPr/>
    </dgm:pt>
    <dgm:pt modelId="{7B4FBBE5-727A-4C33-9BDB-D6E2669A1C6C}" type="pres">
      <dgm:prSet presAssocID="{C4DB5530-5E4F-4507-815F-B81F6224C6A2}" presName="hierChild5" presStyleCnt="0"/>
      <dgm:spPr/>
    </dgm:pt>
    <dgm:pt modelId="{54AAC10B-CDC0-4BC3-919D-55CC80387257}" type="pres">
      <dgm:prSet presAssocID="{DE01B4B3-999C-4C5C-B546-28CC18E51754}" presName="Name37" presStyleLbl="parChTrans1D3" presStyleIdx="3" presStyleCnt="10"/>
      <dgm:spPr/>
    </dgm:pt>
    <dgm:pt modelId="{1EB2455B-6C1D-4D8A-9736-78C02FEF6A3B}" type="pres">
      <dgm:prSet presAssocID="{D290D524-D565-4B01-B134-1F92A3D60F82}" presName="hierRoot2" presStyleCnt="0">
        <dgm:presLayoutVars>
          <dgm:hierBranch val="init"/>
        </dgm:presLayoutVars>
      </dgm:prSet>
      <dgm:spPr/>
    </dgm:pt>
    <dgm:pt modelId="{7938F432-2236-491C-ABEA-7E44B0E294AA}" type="pres">
      <dgm:prSet presAssocID="{D290D524-D565-4B01-B134-1F92A3D60F82}" presName="rootComposite" presStyleCnt="0"/>
      <dgm:spPr/>
    </dgm:pt>
    <dgm:pt modelId="{CEF349F7-1E8A-4A7A-B9D5-06B6B7EA415C}" type="pres">
      <dgm:prSet presAssocID="{D290D524-D565-4B01-B134-1F92A3D60F82}" presName="rootText" presStyleLbl="node3" presStyleIdx="3" presStyleCnt="9" custScaleY="173915">
        <dgm:presLayoutVars>
          <dgm:chPref val="3"/>
        </dgm:presLayoutVars>
      </dgm:prSet>
      <dgm:spPr/>
    </dgm:pt>
    <dgm:pt modelId="{BB4574B8-57D0-4A33-B6DE-BB80878A12B9}" type="pres">
      <dgm:prSet presAssocID="{D290D524-D565-4B01-B134-1F92A3D60F82}" presName="rootConnector" presStyleLbl="node3" presStyleIdx="3" presStyleCnt="9"/>
      <dgm:spPr/>
    </dgm:pt>
    <dgm:pt modelId="{CFFA13FF-631E-4B42-9125-F59585007E96}" type="pres">
      <dgm:prSet presAssocID="{D290D524-D565-4B01-B134-1F92A3D60F82}" presName="hierChild4" presStyleCnt="0"/>
      <dgm:spPr/>
    </dgm:pt>
    <dgm:pt modelId="{AD2E566E-216C-494F-A60A-59A302036A96}" type="pres">
      <dgm:prSet presAssocID="{D290D524-D565-4B01-B134-1F92A3D60F82}" presName="hierChild5" presStyleCnt="0"/>
      <dgm:spPr/>
    </dgm:pt>
    <dgm:pt modelId="{E6811218-D0C5-464C-B1AA-F5F8DB0F7341}" type="pres">
      <dgm:prSet presAssocID="{7C721E5F-3CBA-4A6D-A417-DECE6CE767D3}" presName="hierChild5" presStyleCnt="0"/>
      <dgm:spPr/>
    </dgm:pt>
    <dgm:pt modelId="{67C3202F-806E-473E-A437-EF63C20250DD}" type="pres">
      <dgm:prSet presAssocID="{207B1C40-5DCA-4748-BF71-DDF442303948}" presName="Name37" presStyleLbl="parChTrans1D2" presStyleIdx="3" presStyleCnt="11"/>
      <dgm:spPr/>
    </dgm:pt>
    <dgm:pt modelId="{76BE0FAC-5B31-4FE5-88E4-E45F327A9684}" type="pres">
      <dgm:prSet presAssocID="{29E66BE8-AFE9-434F-A477-5428F9DD2FFB}" presName="hierRoot2" presStyleCnt="0">
        <dgm:presLayoutVars>
          <dgm:hierBranch val="init"/>
        </dgm:presLayoutVars>
      </dgm:prSet>
      <dgm:spPr/>
    </dgm:pt>
    <dgm:pt modelId="{FF34C061-900D-4507-928B-4B0A85B578A2}" type="pres">
      <dgm:prSet presAssocID="{29E66BE8-AFE9-434F-A477-5428F9DD2FFB}" presName="rootComposite" presStyleCnt="0"/>
      <dgm:spPr/>
    </dgm:pt>
    <dgm:pt modelId="{77FC7F55-849C-4362-B211-D4C281F2AAC3}" type="pres">
      <dgm:prSet presAssocID="{29E66BE8-AFE9-434F-A477-5428F9DD2FFB}" presName="rootText" presStyleLbl="node2" presStyleIdx="3" presStyleCnt="9" custScaleY="144548">
        <dgm:presLayoutVars>
          <dgm:chPref val="3"/>
        </dgm:presLayoutVars>
      </dgm:prSet>
      <dgm:spPr/>
    </dgm:pt>
    <dgm:pt modelId="{151FF56D-E3A8-493D-A3B1-0B678263885E}" type="pres">
      <dgm:prSet presAssocID="{29E66BE8-AFE9-434F-A477-5428F9DD2FFB}" presName="rootConnector" presStyleLbl="node2" presStyleIdx="3" presStyleCnt="9"/>
      <dgm:spPr/>
    </dgm:pt>
    <dgm:pt modelId="{73108231-3B93-45F5-BA15-E41B3C89EDCA}" type="pres">
      <dgm:prSet presAssocID="{29E66BE8-AFE9-434F-A477-5428F9DD2FFB}" presName="hierChild4" presStyleCnt="0"/>
      <dgm:spPr/>
    </dgm:pt>
    <dgm:pt modelId="{CD695495-1B4B-4594-9DCA-8F0B8A6D9F97}" type="pres">
      <dgm:prSet presAssocID="{29E66BE8-AFE9-434F-A477-5428F9DD2FFB}" presName="hierChild5" presStyleCnt="0"/>
      <dgm:spPr/>
    </dgm:pt>
    <dgm:pt modelId="{11328D40-DFCA-45ED-B13B-CEE689DE60EB}" type="pres">
      <dgm:prSet presAssocID="{4A16100E-F364-4CDC-9CAF-EF6D1FF2936A}" presName="Name37" presStyleLbl="parChTrans1D2" presStyleIdx="4" presStyleCnt="11"/>
      <dgm:spPr/>
    </dgm:pt>
    <dgm:pt modelId="{B9CC8371-993F-4E49-AC95-CF28517E4314}" type="pres">
      <dgm:prSet presAssocID="{ED2C8F6D-1C06-4EAA-973B-86A6CB166EE1}" presName="hierRoot2" presStyleCnt="0">
        <dgm:presLayoutVars>
          <dgm:hierBranch val="init"/>
        </dgm:presLayoutVars>
      </dgm:prSet>
      <dgm:spPr/>
    </dgm:pt>
    <dgm:pt modelId="{BE8C0EC9-68AF-45C3-B9F5-692C9B574D64}" type="pres">
      <dgm:prSet presAssocID="{ED2C8F6D-1C06-4EAA-973B-86A6CB166EE1}" presName="rootComposite" presStyleCnt="0"/>
      <dgm:spPr/>
    </dgm:pt>
    <dgm:pt modelId="{2C4C9C84-F624-423C-8109-D8769BF64BBA}" type="pres">
      <dgm:prSet presAssocID="{ED2C8F6D-1C06-4EAA-973B-86A6CB166EE1}" presName="rootText" presStyleLbl="node2" presStyleIdx="4" presStyleCnt="9" custScaleX="129071" custScaleY="175276">
        <dgm:presLayoutVars>
          <dgm:chPref val="3"/>
        </dgm:presLayoutVars>
      </dgm:prSet>
      <dgm:spPr/>
    </dgm:pt>
    <dgm:pt modelId="{0FF152F5-0B71-402A-B5A5-0E85A8D0391E}" type="pres">
      <dgm:prSet presAssocID="{ED2C8F6D-1C06-4EAA-973B-86A6CB166EE1}" presName="rootConnector" presStyleLbl="node2" presStyleIdx="4" presStyleCnt="9"/>
      <dgm:spPr/>
    </dgm:pt>
    <dgm:pt modelId="{DC2FAA0F-F413-49BB-8FBE-575398C0DC45}" type="pres">
      <dgm:prSet presAssocID="{ED2C8F6D-1C06-4EAA-973B-86A6CB166EE1}" presName="hierChild4" presStyleCnt="0"/>
      <dgm:spPr/>
    </dgm:pt>
    <dgm:pt modelId="{ADC89EAB-0617-46AA-92D4-2A88544E6C64}" type="pres">
      <dgm:prSet presAssocID="{BB606A1A-8360-4F6C-8285-5EFA027CE8B2}" presName="Name37" presStyleLbl="parChTrans1D3" presStyleIdx="4" presStyleCnt="10"/>
      <dgm:spPr/>
    </dgm:pt>
    <dgm:pt modelId="{281DC3D4-4F57-4A00-A196-4AFFBC15E062}" type="pres">
      <dgm:prSet presAssocID="{19F5E676-6E6F-48C7-A93F-ACF2FFC5C40D}" presName="hierRoot2" presStyleCnt="0">
        <dgm:presLayoutVars>
          <dgm:hierBranch val="init"/>
        </dgm:presLayoutVars>
      </dgm:prSet>
      <dgm:spPr/>
    </dgm:pt>
    <dgm:pt modelId="{74820970-63B1-460F-97FD-99C2F4B27514}" type="pres">
      <dgm:prSet presAssocID="{19F5E676-6E6F-48C7-A93F-ACF2FFC5C40D}" presName="rootComposite" presStyleCnt="0"/>
      <dgm:spPr/>
    </dgm:pt>
    <dgm:pt modelId="{BC713991-B690-4EC9-9500-F4C916AFD412}" type="pres">
      <dgm:prSet presAssocID="{19F5E676-6E6F-48C7-A93F-ACF2FFC5C40D}" presName="rootText" presStyleLbl="node3" presStyleIdx="4" presStyleCnt="9" custScaleY="233457">
        <dgm:presLayoutVars>
          <dgm:chPref val="3"/>
        </dgm:presLayoutVars>
      </dgm:prSet>
      <dgm:spPr/>
    </dgm:pt>
    <dgm:pt modelId="{C78D2FB7-7E30-4914-83BD-CA9D950C4697}" type="pres">
      <dgm:prSet presAssocID="{19F5E676-6E6F-48C7-A93F-ACF2FFC5C40D}" presName="rootConnector" presStyleLbl="node3" presStyleIdx="4" presStyleCnt="9"/>
      <dgm:spPr/>
    </dgm:pt>
    <dgm:pt modelId="{EC32CEAA-17E5-41B8-9736-414B5EBEEA21}" type="pres">
      <dgm:prSet presAssocID="{19F5E676-6E6F-48C7-A93F-ACF2FFC5C40D}" presName="hierChild4" presStyleCnt="0"/>
      <dgm:spPr/>
    </dgm:pt>
    <dgm:pt modelId="{29A83532-48EF-49AC-A198-A99457B50421}" type="pres">
      <dgm:prSet presAssocID="{D7A4FF16-66CA-4C5E-8E59-260BD94A37CB}" presName="Name37" presStyleLbl="parChTrans1D4" presStyleIdx="0" presStyleCnt="2"/>
      <dgm:spPr/>
    </dgm:pt>
    <dgm:pt modelId="{FB5DAE3E-0872-4C3F-956F-1465EE3D8CB6}" type="pres">
      <dgm:prSet presAssocID="{DBD37B58-7E1A-4E90-AC15-8E2363F39A46}" presName="hierRoot2" presStyleCnt="0">
        <dgm:presLayoutVars>
          <dgm:hierBranch val="init"/>
        </dgm:presLayoutVars>
      </dgm:prSet>
      <dgm:spPr/>
    </dgm:pt>
    <dgm:pt modelId="{85520DD6-896D-4EBB-9503-1EDFE88DC995}" type="pres">
      <dgm:prSet presAssocID="{DBD37B58-7E1A-4E90-AC15-8E2363F39A46}" presName="rootComposite" presStyleCnt="0"/>
      <dgm:spPr/>
    </dgm:pt>
    <dgm:pt modelId="{B799651F-2122-49A2-AE32-1C6B0DA22D40}" type="pres">
      <dgm:prSet presAssocID="{DBD37B58-7E1A-4E90-AC15-8E2363F39A46}" presName="rootText" presStyleLbl="node4" presStyleIdx="0" presStyleCnt="2" custLinFactNeighborX="-1120">
        <dgm:presLayoutVars>
          <dgm:chPref val="3"/>
        </dgm:presLayoutVars>
      </dgm:prSet>
      <dgm:spPr/>
    </dgm:pt>
    <dgm:pt modelId="{3739C179-945D-4039-BD72-8DDD63FE186A}" type="pres">
      <dgm:prSet presAssocID="{DBD37B58-7E1A-4E90-AC15-8E2363F39A46}" presName="rootConnector" presStyleLbl="node4" presStyleIdx="0" presStyleCnt="2"/>
      <dgm:spPr/>
    </dgm:pt>
    <dgm:pt modelId="{CAB80424-4289-4C55-ABB1-295AE591055B}" type="pres">
      <dgm:prSet presAssocID="{DBD37B58-7E1A-4E90-AC15-8E2363F39A46}" presName="hierChild4" presStyleCnt="0"/>
      <dgm:spPr/>
    </dgm:pt>
    <dgm:pt modelId="{46D23751-D2C4-48AB-A09B-9E79877C341A}" type="pres">
      <dgm:prSet presAssocID="{FB7F43D3-9483-428E-920D-CFE40153A4B3}" presName="Name37" presStyleLbl="parChTrans1D4" presStyleIdx="1" presStyleCnt="2"/>
      <dgm:spPr/>
    </dgm:pt>
    <dgm:pt modelId="{5B310264-5E85-4474-9672-82D67E2AF80C}" type="pres">
      <dgm:prSet presAssocID="{00324179-20FF-45A7-B157-DA08CD7A2E14}" presName="hierRoot2" presStyleCnt="0">
        <dgm:presLayoutVars>
          <dgm:hierBranch val="init"/>
        </dgm:presLayoutVars>
      </dgm:prSet>
      <dgm:spPr/>
    </dgm:pt>
    <dgm:pt modelId="{0386E708-38FE-4F38-BA7A-B82DEE02362F}" type="pres">
      <dgm:prSet presAssocID="{00324179-20FF-45A7-B157-DA08CD7A2E14}" presName="rootComposite" presStyleCnt="0"/>
      <dgm:spPr/>
    </dgm:pt>
    <dgm:pt modelId="{16477CE3-9DDE-4339-A530-4CE08B5E7A13}" type="pres">
      <dgm:prSet presAssocID="{00324179-20FF-45A7-B157-DA08CD7A2E14}" presName="rootText" presStyleLbl="node4" presStyleIdx="1" presStyleCnt="2" custScaleX="128272" custScaleY="266498">
        <dgm:presLayoutVars>
          <dgm:chPref val="3"/>
        </dgm:presLayoutVars>
      </dgm:prSet>
      <dgm:spPr/>
    </dgm:pt>
    <dgm:pt modelId="{34D8BB8D-9FB8-443B-9BE4-5369E0957D1E}" type="pres">
      <dgm:prSet presAssocID="{00324179-20FF-45A7-B157-DA08CD7A2E14}" presName="rootConnector" presStyleLbl="node4" presStyleIdx="1" presStyleCnt="2"/>
      <dgm:spPr/>
    </dgm:pt>
    <dgm:pt modelId="{38894FF3-BBC1-43B0-92F6-A3AD18A5A293}" type="pres">
      <dgm:prSet presAssocID="{00324179-20FF-45A7-B157-DA08CD7A2E14}" presName="hierChild4" presStyleCnt="0"/>
      <dgm:spPr/>
    </dgm:pt>
    <dgm:pt modelId="{1B0D3279-5489-4F0E-A3CA-D6596043738F}" type="pres">
      <dgm:prSet presAssocID="{00324179-20FF-45A7-B157-DA08CD7A2E14}" presName="hierChild5" presStyleCnt="0"/>
      <dgm:spPr/>
    </dgm:pt>
    <dgm:pt modelId="{EEDDD024-EA9F-47B9-99C9-B1C621D1084E}" type="pres">
      <dgm:prSet presAssocID="{DBD37B58-7E1A-4E90-AC15-8E2363F39A46}" presName="hierChild5" presStyleCnt="0"/>
      <dgm:spPr/>
    </dgm:pt>
    <dgm:pt modelId="{DA10E58D-E76D-4B89-9F62-B0E573379531}" type="pres">
      <dgm:prSet presAssocID="{19F5E676-6E6F-48C7-A93F-ACF2FFC5C40D}" presName="hierChild5" presStyleCnt="0"/>
      <dgm:spPr/>
    </dgm:pt>
    <dgm:pt modelId="{191F008E-C2A2-4B1A-A248-C692BC74E87D}" type="pres">
      <dgm:prSet presAssocID="{ED2C8F6D-1C06-4EAA-973B-86A6CB166EE1}" presName="hierChild5" presStyleCnt="0"/>
      <dgm:spPr/>
    </dgm:pt>
    <dgm:pt modelId="{A6F2A4BD-305F-455D-8CB4-CE0D969DA774}" type="pres">
      <dgm:prSet presAssocID="{9C86825E-CDC3-49B5-8D05-A8465C4A6239}" presName="Name37" presStyleLbl="parChTrans1D2" presStyleIdx="5" presStyleCnt="11"/>
      <dgm:spPr/>
    </dgm:pt>
    <dgm:pt modelId="{4C7D6EE1-BD01-45DC-873A-7E4E50076C99}" type="pres">
      <dgm:prSet presAssocID="{5D1BE37F-0C85-495A-B7C4-B4B3B4382D89}" presName="hierRoot2" presStyleCnt="0">
        <dgm:presLayoutVars>
          <dgm:hierBranch val="init"/>
        </dgm:presLayoutVars>
      </dgm:prSet>
      <dgm:spPr/>
    </dgm:pt>
    <dgm:pt modelId="{86D4309F-4C11-4C94-A238-4920FBF6C815}" type="pres">
      <dgm:prSet presAssocID="{5D1BE37F-0C85-495A-B7C4-B4B3B4382D89}" presName="rootComposite" presStyleCnt="0"/>
      <dgm:spPr/>
    </dgm:pt>
    <dgm:pt modelId="{CD95591A-A550-4CD0-9CB3-0587F9F9514F}" type="pres">
      <dgm:prSet presAssocID="{5D1BE37F-0C85-495A-B7C4-B4B3B4382D89}" presName="rootText" presStyleLbl="node2" presStyleIdx="5" presStyleCnt="9" custScaleX="153947" custScaleY="185964">
        <dgm:presLayoutVars>
          <dgm:chPref val="3"/>
        </dgm:presLayoutVars>
      </dgm:prSet>
      <dgm:spPr/>
    </dgm:pt>
    <dgm:pt modelId="{793730B7-969E-477E-B6E1-1BB5F4678741}" type="pres">
      <dgm:prSet presAssocID="{5D1BE37F-0C85-495A-B7C4-B4B3B4382D89}" presName="rootConnector" presStyleLbl="node2" presStyleIdx="5" presStyleCnt="9"/>
      <dgm:spPr/>
    </dgm:pt>
    <dgm:pt modelId="{7FFB1F7B-C53E-4E3C-A413-773303BEBD20}" type="pres">
      <dgm:prSet presAssocID="{5D1BE37F-0C85-495A-B7C4-B4B3B4382D89}" presName="hierChild4" presStyleCnt="0"/>
      <dgm:spPr/>
    </dgm:pt>
    <dgm:pt modelId="{A4734B85-78DC-4C39-BED8-D30E3BAF3FB7}" type="pres">
      <dgm:prSet presAssocID="{3C61D987-FE73-4AC5-9DAE-0C9D0902E86C}" presName="Name37" presStyleLbl="parChTrans1D3" presStyleIdx="5" presStyleCnt="10"/>
      <dgm:spPr/>
    </dgm:pt>
    <dgm:pt modelId="{7C5EFC50-3F0F-4E2C-BC20-F82B67EE5E58}" type="pres">
      <dgm:prSet presAssocID="{5A0127BF-F75B-4BD0-AEDB-595858437A37}" presName="hierRoot2" presStyleCnt="0">
        <dgm:presLayoutVars>
          <dgm:hierBranch val="init"/>
        </dgm:presLayoutVars>
      </dgm:prSet>
      <dgm:spPr/>
    </dgm:pt>
    <dgm:pt modelId="{79DAF8D0-0355-46D5-9272-5336B7375F0A}" type="pres">
      <dgm:prSet presAssocID="{5A0127BF-F75B-4BD0-AEDB-595858437A37}" presName="rootComposite" presStyleCnt="0"/>
      <dgm:spPr/>
    </dgm:pt>
    <dgm:pt modelId="{BAEE301C-1849-46D0-9578-FE7C648568B1}" type="pres">
      <dgm:prSet presAssocID="{5A0127BF-F75B-4BD0-AEDB-595858437A37}" presName="rootText" presStyleLbl="node3" presStyleIdx="5" presStyleCnt="9" custScaleX="133212" custScaleY="283157">
        <dgm:presLayoutVars>
          <dgm:chPref val="3"/>
        </dgm:presLayoutVars>
      </dgm:prSet>
      <dgm:spPr/>
    </dgm:pt>
    <dgm:pt modelId="{40F8F712-6C58-47A8-B67B-C344B07E0BAE}" type="pres">
      <dgm:prSet presAssocID="{5A0127BF-F75B-4BD0-AEDB-595858437A37}" presName="rootConnector" presStyleLbl="node3" presStyleIdx="5" presStyleCnt="9"/>
      <dgm:spPr/>
    </dgm:pt>
    <dgm:pt modelId="{A19154E6-6BCA-42D6-B8A4-33171A891A12}" type="pres">
      <dgm:prSet presAssocID="{5A0127BF-F75B-4BD0-AEDB-595858437A37}" presName="hierChild4" presStyleCnt="0"/>
      <dgm:spPr/>
    </dgm:pt>
    <dgm:pt modelId="{2BEA4FB3-83F4-4B17-BDA6-42B1753FCFC9}" type="pres">
      <dgm:prSet presAssocID="{5A0127BF-F75B-4BD0-AEDB-595858437A37}" presName="hierChild5" presStyleCnt="0"/>
      <dgm:spPr/>
    </dgm:pt>
    <dgm:pt modelId="{6FDCC457-BF3D-4F45-8748-EDE5B6374040}" type="pres">
      <dgm:prSet presAssocID="{D0E69BAC-C95D-44C4-9133-E300D9520766}" presName="Name37" presStyleLbl="parChTrans1D3" presStyleIdx="6" presStyleCnt="10"/>
      <dgm:spPr/>
    </dgm:pt>
    <dgm:pt modelId="{DF0A9ED2-B9C5-4A4F-A604-994D2A5CDAC9}" type="pres">
      <dgm:prSet presAssocID="{91A37A07-9412-4995-B831-02DD1DF23A5C}" presName="hierRoot2" presStyleCnt="0">
        <dgm:presLayoutVars>
          <dgm:hierBranch val="init"/>
        </dgm:presLayoutVars>
      </dgm:prSet>
      <dgm:spPr/>
    </dgm:pt>
    <dgm:pt modelId="{1A0FD68B-0319-4426-AF48-F9D92DFC51DC}" type="pres">
      <dgm:prSet presAssocID="{91A37A07-9412-4995-B831-02DD1DF23A5C}" presName="rootComposite" presStyleCnt="0"/>
      <dgm:spPr/>
    </dgm:pt>
    <dgm:pt modelId="{836F676C-12F1-42C2-9490-B005B29DD458}" type="pres">
      <dgm:prSet presAssocID="{91A37A07-9412-4995-B831-02DD1DF23A5C}" presName="rootText" presStyleLbl="node3" presStyleIdx="6" presStyleCnt="9" custScaleX="141220" custScaleY="278437">
        <dgm:presLayoutVars>
          <dgm:chPref val="3"/>
        </dgm:presLayoutVars>
      </dgm:prSet>
      <dgm:spPr/>
    </dgm:pt>
    <dgm:pt modelId="{A4C27B7B-D0BB-4920-B3B5-E469E26F39C6}" type="pres">
      <dgm:prSet presAssocID="{91A37A07-9412-4995-B831-02DD1DF23A5C}" presName="rootConnector" presStyleLbl="node3" presStyleIdx="6" presStyleCnt="9"/>
      <dgm:spPr/>
    </dgm:pt>
    <dgm:pt modelId="{DF2069F3-02B0-4F86-A907-A01E3EB595A4}" type="pres">
      <dgm:prSet presAssocID="{91A37A07-9412-4995-B831-02DD1DF23A5C}" presName="hierChild4" presStyleCnt="0"/>
      <dgm:spPr/>
    </dgm:pt>
    <dgm:pt modelId="{8F9F7C13-F657-461A-AA60-66F5A754C40E}" type="pres">
      <dgm:prSet presAssocID="{91A37A07-9412-4995-B831-02DD1DF23A5C}" presName="hierChild5" presStyleCnt="0"/>
      <dgm:spPr/>
    </dgm:pt>
    <dgm:pt modelId="{16CE33F5-7200-42B4-8FC6-3E07209F6C21}" type="pres">
      <dgm:prSet presAssocID="{5D1BE37F-0C85-495A-B7C4-B4B3B4382D89}" presName="hierChild5" presStyleCnt="0"/>
      <dgm:spPr/>
    </dgm:pt>
    <dgm:pt modelId="{674545B2-2FA7-474E-BDD4-F79B3CD5C4E2}" type="pres">
      <dgm:prSet presAssocID="{4C091B1D-27B0-42F7-902A-A26355D5EFCB}" presName="Name37" presStyleLbl="parChTrans1D2" presStyleIdx="6" presStyleCnt="11"/>
      <dgm:spPr/>
    </dgm:pt>
    <dgm:pt modelId="{F5AA7AC1-E50F-47E7-BA62-F2266930CCF2}" type="pres">
      <dgm:prSet presAssocID="{5E653A2C-042A-4185-A537-D7FB8BE4B742}" presName="hierRoot2" presStyleCnt="0">
        <dgm:presLayoutVars>
          <dgm:hierBranch val="init"/>
        </dgm:presLayoutVars>
      </dgm:prSet>
      <dgm:spPr/>
    </dgm:pt>
    <dgm:pt modelId="{AC6CC667-31A8-4FD2-BEBD-00EF4703B45B}" type="pres">
      <dgm:prSet presAssocID="{5E653A2C-042A-4185-A537-D7FB8BE4B742}" presName="rootComposite" presStyleCnt="0"/>
      <dgm:spPr/>
    </dgm:pt>
    <dgm:pt modelId="{BDDF67A1-2D6B-42D7-9B7F-65DCB557AEA9}" type="pres">
      <dgm:prSet presAssocID="{5E653A2C-042A-4185-A537-D7FB8BE4B742}" presName="rootText" presStyleLbl="node2" presStyleIdx="6" presStyleCnt="9">
        <dgm:presLayoutVars>
          <dgm:chPref val="3"/>
        </dgm:presLayoutVars>
      </dgm:prSet>
      <dgm:spPr/>
    </dgm:pt>
    <dgm:pt modelId="{35519304-A817-4541-96B4-C954B34F58D4}" type="pres">
      <dgm:prSet presAssocID="{5E653A2C-042A-4185-A537-D7FB8BE4B742}" presName="rootConnector" presStyleLbl="node2" presStyleIdx="6" presStyleCnt="9"/>
      <dgm:spPr/>
    </dgm:pt>
    <dgm:pt modelId="{3A7AA835-AB5A-41F0-A4D4-576B6DF31FF0}" type="pres">
      <dgm:prSet presAssocID="{5E653A2C-042A-4185-A537-D7FB8BE4B742}" presName="hierChild4" presStyleCnt="0"/>
      <dgm:spPr/>
    </dgm:pt>
    <dgm:pt modelId="{94C74F99-5CB7-4E75-ACAA-61C311B4D96C}" type="pres">
      <dgm:prSet presAssocID="{B23B8B17-6328-43A2-A644-F62D8F26EF02}" presName="Name37" presStyleLbl="parChTrans1D3" presStyleIdx="7" presStyleCnt="10"/>
      <dgm:spPr/>
    </dgm:pt>
    <dgm:pt modelId="{4A56B577-1BD6-47CE-9841-78E7B4ACF4D7}" type="pres">
      <dgm:prSet presAssocID="{22390C4C-E82B-4A41-BC82-05EB75F4F2FF}" presName="hierRoot2" presStyleCnt="0">
        <dgm:presLayoutVars>
          <dgm:hierBranch val="init"/>
        </dgm:presLayoutVars>
      </dgm:prSet>
      <dgm:spPr/>
    </dgm:pt>
    <dgm:pt modelId="{AF91740B-D350-4062-9797-337FDB6C0317}" type="pres">
      <dgm:prSet presAssocID="{22390C4C-E82B-4A41-BC82-05EB75F4F2FF}" presName="rootComposite" presStyleCnt="0"/>
      <dgm:spPr/>
    </dgm:pt>
    <dgm:pt modelId="{EE52EE3B-4A92-4D48-8234-E63AA483AA84}" type="pres">
      <dgm:prSet presAssocID="{22390C4C-E82B-4A41-BC82-05EB75F4F2FF}" presName="rootText" presStyleLbl="node3" presStyleIdx="7" presStyleCnt="9" custScaleY="159231">
        <dgm:presLayoutVars>
          <dgm:chPref val="3"/>
        </dgm:presLayoutVars>
      </dgm:prSet>
      <dgm:spPr/>
    </dgm:pt>
    <dgm:pt modelId="{B434F790-CE0B-4160-8086-1C9AD673F1E0}" type="pres">
      <dgm:prSet presAssocID="{22390C4C-E82B-4A41-BC82-05EB75F4F2FF}" presName="rootConnector" presStyleLbl="node3" presStyleIdx="7" presStyleCnt="9"/>
      <dgm:spPr/>
    </dgm:pt>
    <dgm:pt modelId="{C3E7AF3E-56B3-4C62-A811-BE04871386D2}" type="pres">
      <dgm:prSet presAssocID="{22390C4C-E82B-4A41-BC82-05EB75F4F2FF}" presName="hierChild4" presStyleCnt="0"/>
      <dgm:spPr/>
    </dgm:pt>
    <dgm:pt modelId="{FED02EA2-EC75-4242-BB2B-A770A6E4D426}" type="pres">
      <dgm:prSet presAssocID="{22390C4C-E82B-4A41-BC82-05EB75F4F2FF}" presName="hierChild5" presStyleCnt="0"/>
      <dgm:spPr/>
    </dgm:pt>
    <dgm:pt modelId="{35C14B70-8C87-4434-94EF-EB0F06B36228}" type="pres">
      <dgm:prSet presAssocID="{5E653A2C-042A-4185-A537-D7FB8BE4B742}" presName="hierChild5" presStyleCnt="0"/>
      <dgm:spPr/>
    </dgm:pt>
    <dgm:pt modelId="{0E9DB5DF-2820-42DD-842B-891481C85E31}" type="pres">
      <dgm:prSet presAssocID="{FD4A5803-6BF1-43D0-BB7A-1AC79A2EED10}" presName="Name37" presStyleLbl="parChTrans1D2" presStyleIdx="7" presStyleCnt="11"/>
      <dgm:spPr/>
    </dgm:pt>
    <dgm:pt modelId="{79652811-ACD9-4240-BA93-30FC257F1898}" type="pres">
      <dgm:prSet presAssocID="{A5F17DB8-DE96-4AC6-A60E-3AECF2A5CAA0}" presName="hierRoot2" presStyleCnt="0">
        <dgm:presLayoutVars>
          <dgm:hierBranch val="init"/>
        </dgm:presLayoutVars>
      </dgm:prSet>
      <dgm:spPr/>
    </dgm:pt>
    <dgm:pt modelId="{514998D1-4DB3-423C-8605-DC071E3211A6}" type="pres">
      <dgm:prSet presAssocID="{A5F17DB8-DE96-4AC6-A60E-3AECF2A5CAA0}" presName="rootComposite" presStyleCnt="0"/>
      <dgm:spPr/>
    </dgm:pt>
    <dgm:pt modelId="{97708018-D5FE-48F3-9117-0B39016A5B80}" type="pres">
      <dgm:prSet presAssocID="{A5F17DB8-DE96-4AC6-A60E-3AECF2A5CAA0}" presName="rootText" presStyleLbl="node2" presStyleIdx="7" presStyleCnt="9">
        <dgm:presLayoutVars>
          <dgm:chPref val="3"/>
        </dgm:presLayoutVars>
      </dgm:prSet>
      <dgm:spPr/>
    </dgm:pt>
    <dgm:pt modelId="{44C13AFB-D002-47AF-8213-E6CF9476B39E}" type="pres">
      <dgm:prSet presAssocID="{A5F17DB8-DE96-4AC6-A60E-3AECF2A5CAA0}" presName="rootConnector" presStyleLbl="node2" presStyleIdx="7" presStyleCnt="9"/>
      <dgm:spPr/>
    </dgm:pt>
    <dgm:pt modelId="{1BE03722-7967-43D5-B244-B25EDB4157AE}" type="pres">
      <dgm:prSet presAssocID="{A5F17DB8-DE96-4AC6-A60E-3AECF2A5CAA0}" presName="hierChild4" presStyleCnt="0"/>
      <dgm:spPr/>
    </dgm:pt>
    <dgm:pt modelId="{806A5DFF-19A1-4500-BE68-D64B677CD8D3}" type="pres">
      <dgm:prSet presAssocID="{8CAC7F71-ABB8-4FF8-AC36-E73248960946}" presName="Name37" presStyleLbl="parChTrans1D3" presStyleIdx="8" presStyleCnt="10"/>
      <dgm:spPr/>
    </dgm:pt>
    <dgm:pt modelId="{F466B2D2-709E-4FE8-856F-633E378B3F10}" type="pres">
      <dgm:prSet presAssocID="{BA1F91A5-41A2-48F5-A7D0-A69531C0502B}" presName="hierRoot2" presStyleCnt="0">
        <dgm:presLayoutVars>
          <dgm:hierBranch val="init"/>
        </dgm:presLayoutVars>
      </dgm:prSet>
      <dgm:spPr/>
    </dgm:pt>
    <dgm:pt modelId="{1128E740-ED3B-48E7-94E6-3B5C9067D4B6}" type="pres">
      <dgm:prSet presAssocID="{BA1F91A5-41A2-48F5-A7D0-A69531C0502B}" presName="rootComposite" presStyleCnt="0"/>
      <dgm:spPr/>
    </dgm:pt>
    <dgm:pt modelId="{0D6439C9-5D55-4D72-A461-62286748E111}" type="pres">
      <dgm:prSet presAssocID="{BA1F91A5-41A2-48F5-A7D0-A69531C0502B}" presName="rootText" presStyleLbl="node3" presStyleIdx="8" presStyleCnt="9" custScaleY="181193">
        <dgm:presLayoutVars>
          <dgm:chPref val="3"/>
        </dgm:presLayoutVars>
      </dgm:prSet>
      <dgm:spPr/>
    </dgm:pt>
    <dgm:pt modelId="{893D9E18-503C-479D-911B-65C8A87CBA9D}" type="pres">
      <dgm:prSet presAssocID="{BA1F91A5-41A2-48F5-A7D0-A69531C0502B}" presName="rootConnector" presStyleLbl="node3" presStyleIdx="8" presStyleCnt="9"/>
      <dgm:spPr/>
    </dgm:pt>
    <dgm:pt modelId="{DA11C80C-BE3D-42B0-8953-AFF9E578077E}" type="pres">
      <dgm:prSet presAssocID="{BA1F91A5-41A2-48F5-A7D0-A69531C0502B}" presName="hierChild4" presStyleCnt="0"/>
      <dgm:spPr/>
    </dgm:pt>
    <dgm:pt modelId="{2113197D-B4F1-4C1F-9441-346CA4692F31}" type="pres">
      <dgm:prSet presAssocID="{BA1F91A5-41A2-48F5-A7D0-A69531C0502B}" presName="hierChild5" presStyleCnt="0"/>
      <dgm:spPr/>
    </dgm:pt>
    <dgm:pt modelId="{345F41FF-8000-43F2-B020-3BCAF629EBBE}" type="pres">
      <dgm:prSet presAssocID="{A5F17DB8-DE96-4AC6-A60E-3AECF2A5CAA0}" presName="hierChild5" presStyleCnt="0"/>
      <dgm:spPr/>
    </dgm:pt>
    <dgm:pt modelId="{2306F5B8-D961-4C21-8497-2ACE32224412}" type="pres">
      <dgm:prSet presAssocID="{AD15FDF3-6498-4832-9F6F-2BBA0F74BBC9}" presName="Name37" presStyleLbl="parChTrans1D2" presStyleIdx="8" presStyleCnt="11"/>
      <dgm:spPr/>
    </dgm:pt>
    <dgm:pt modelId="{1A66B222-8904-4C59-85F3-9126849C8A31}" type="pres">
      <dgm:prSet presAssocID="{A75B3590-D334-409C-A540-9FE1A96F6828}" presName="hierRoot2" presStyleCnt="0">
        <dgm:presLayoutVars>
          <dgm:hierBranch val="init"/>
        </dgm:presLayoutVars>
      </dgm:prSet>
      <dgm:spPr/>
    </dgm:pt>
    <dgm:pt modelId="{837E0814-3D17-49BC-ADCF-A46F7B6AEB2D}" type="pres">
      <dgm:prSet presAssocID="{A75B3590-D334-409C-A540-9FE1A96F6828}" presName="rootComposite" presStyleCnt="0"/>
      <dgm:spPr/>
    </dgm:pt>
    <dgm:pt modelId="{E8925373-E6B4-40C3-BCDA-B9F34954D4A9}" type="pres">
      <dgm:prSet presAssocID="{A75B3590-D334-409C-A540-9FE1A96F6828}" presName="rootText" presStyleLbl="node2" presStyleIdx="8" presStyleCnt="9" custScaleY="135763">
        <dgm:presLayoutVars>
          <dgm:chPref val="3"/>
        </dgm:presLayoutVars>
      </dgm:prSet>
      <dgm:spPr/>
    </dgm:pt>
    <dgm:pt modelId="{FE88FCB3-5450-42FC-9192-C0A3DA190EC8}" type="pres">
      <dgm:prSet presAssocID="{A75B3590-D334-409C-A540-9FE1A96F6828}" presName="rootConnector" presStyleLbl="node2" presStyleIdx="8" presStyleCnt="9"/>
      <dgm:spPr/>
    </dgm:pt>
    <dgm:pt modelId="{2D8EE5F4-23AD-49D5-A774-3B315D36A949}" type="pres">
      <dgm:prSet presAssocID="{A75B3590-D334-409C-A540-9FE1A96F6828}" presName="hierChild4" presStyleCnt="0"/>
      <dgm:spPr/>
    </dgm:pt>
    <dgm:pt modelId="{536E2EFC-5CF5-42A6-B5D7-BEDEA4A168F3}" type="pres">
      <dgm:prSet presAssocID="{A75B3590-D334-409C-A540-9FE1A96F6828}" presName="hierChild5" presStyleCnt="0"/>
      <dgm:spPr/>
    </dgm:pt>
    <dgm:pt modelId="{67F88105-7B43-4667-B047-83B3265FEA15}" type="pres">
      <dgm:prSet presAssocID="{ABFF1844-293A-45EB-88C8-11E73B119DD4}" presName="hierChild3" presStyleCnt="0"/>
      <dgm:spPr/>
    </dgm:pt>
    <dgm:pt modelId="{626266CD-39FB-4F7C-BA69-9DF09433D81B}" type="pres">
      <dgm:prSet presAssocID="{A5E76981-ACFB-4380-BEBA-9B3F4DD3D0A5}" presName="Name111" presStyleLbl="parChTrans1D2" presStyleIdx="9" presStyleCnt="11"/>
      <dgm:spPr/>
    </dgm:pt>
    <dgm:pt modelId="{0111683B-32D9-44E9-888F-4E167AA2A9A3}" type="pres">
      <dgm:prSet presAssocID="{915A09A9-1420-474C-B456-FF00AB96BCD0}" presName="hierRoot3" presStyleCnt="0">
        <dgm:presLayoutVars>
          <dgm:hierBranch val="init"/>
        </dgm:presLayoutVars>
      </dgm:prSet>
      <dgm:spPr/>
    </dgm:pt>
    <dgm:pt modelId="{CE20016F-D909-47A1-8D50-0048245E5870}" type="pres">
      <dgm:prSet presAssocID="{915A09A9-1420-474C-B456-FF00AB96BCD0}" presName="rootComposite3" presStyleCnt="0"/>
      <dgm:spPr/>
    </dgm:pt>
    <dgm:pt modelId="{DADC381A-EE8E-4AFD-AC9B-9FAE31309B6E}" type="pres">
      <dgm:prSet presAssocID="{915A09A9-1420-474C-B456-FF00AB96BCD0}" presName="rootText3" presStyleLbl="asst1" presStyleIdx="0" presStyleCnt="3" custScaleX="170748" custScaleY="111760" custLinFactNeighborX="-316" custLinFactNeighborY="27870">
        <dgm:presLayoutVars>
          <dgm:chPref val="3"/>
        </dgm:presLayoutVars>
      </dgm:prSet>
      <dgm:spPr/>
    </dgm:pt>
    <dgm:pt modelId="{DDCF5E55-25EB-4348-8CF5-0B22F62AC1C3}" type="pres">
      <dgm:prSet presAssocID="{915A09A9-1420-474C-B456-FF00AB96BCD0}" presName="rootConnector3" presStyleLbl="asst1" presStyleIdx="0" presStyleCnt="3"/>
      <dgm:spPr/>
    </dgm:pt>
    <dgm:pt modelId="{105C17C5-3D26-4C85-83F8-271116E607CD}" type="pres">
      <dgm:prSet presAssocID="{915A09A9-1420-474C-B456-FF00AB96BCD0}" presName="hierChild6" presStyleCnt="0"/>
      <dgm:spPr/>
    </dgm:pt>
    <dgm:pt modelId="{E6B8D3D2-372C-4232-9695-251B9D912D29}" type="pres">
      <dgm:prSet presAssocID="{915A09A9-1420-474C-B456-FF00AB96BCD0}" presName="hierChild7" presStyleCnt="0"/>
      <dgm:spPr/>
    </dgm:pt>
    <dgm:pt modelId="{1C7DA9DD-F780-4670-93A9-80446CBE77C0}" type="pres">
      <dgm:prSet presAssocID="{6BD01A98-EE92-43A5-A249-59B5E9639B6F}" presName="Name111" presStyleLbl="parChTrans1D3" presStyleIdx="9" presStyleCnt="10"/>
      <dgm:spPr/>
    </dgm:pt>
    <dgm:pt modelId="{47094630-B23B-4980-929F-B46B6B2C903F}" type="pres">
      <dgm:prSet presAssocID="{096A5530-0723-4800-890F-15DE4754891E}" presName="hierRoot3" presStyleCnt="0">
        <dgm:presLayoutVars>
          <dgm:hierBranch val="init"/>
        </dgm:presLayoutVars>
      </dgm:prSet>
      <dgm:spPr/>
    </dgm:pt>
    <dgm:pt modelId="{5E6CC7CD-7910-47FE-AE19-30FE249D4E4B}" type="pres">
      <dgm:prSet presAssocID="{096A5530-0723-4800-890F-15DE4754891E}" presName="rootComposite3" presStyleCnt="0"/>
      <dgm:spPr/>
    </dgm:pt>
    <dgm:pt modelId="{5D479242-08E6-4562-B957-AEF0FD6C173B}" type="pres">
      <dgm:prSet presAssocID="{096A5530-0723-4800-890F-15DE4754891E}" presName="rootText3" presStyleLbl="asst1" presStyleIdx="1" presStyleCnt="3">
        <dgm:presLayoutVars>
          <dgm:chPref val="3"/>
        </dgm:presLayoutVars>
      </dgm:prSet>
      <dgm:spPr/>
    </dgm:pt>
    <dgm:pt modelId="{E7DDED6F-26DF-496A-95A2-1125FE428424}" type="pres">
      <dgm:prSet presAssocID="{096A5530-0723-4800-890F-15DE4754891E}" presName="rootConnector3" presStyleLbl="asst1" presStyleIdx="1" presStyleCnt="3"/>
      <dgm:spPr/>
    </dgm:pt>
    <dgm:pt modelId="{38AF3E1A-E11C-4056-AA60-C7574C3BDD75}" type="pres">
      <dgm:prSet presAssocID="{096A5530-0723-4800-890F-15DE4754891E}" presName="hierChild6" presStyleCnt="0"/>
      <dgm:spPr/>
    </dgm:pt>
    <dgm:pt modelId="{DC0261C5-E499-43CC-B5C8-152303D18427}" type="pres">
      <dgm:prSet presAssocID="{096A5530-0723-4800-890F-15DE4754891E}" presName="hierChild7" presStyleCnt="0"/>
      <dgm:spPr/>
    </dgm:pt>
    <dgm:pt modelId="{B28EA409-7FC8-479E-A1FE-5B4BFB09F46A}" type="pres">
      <dgm:prSet presAssocID="{08DD492E-3922-4A1A-AD67-58D3A3A6C27C}" presName="Name111" presStyleLbl="parChTrans1D2" presStyleIdx="10" presStyleCnt="11"/>
      <dgm:spPr/>
    </dgm:pt>
    <dgm:pt modelId="{4A0378B6-8A4B-4973-8068-8D7D0B38742C}" type="pres">
      <dgm:prSet presAssocID="{FD3EA4DD-51F4-4C3A-9B6B-D21784D4737F}" presName="hierRoot3" presStyleCnt="0">
        <dgm:presLayoutVars>
          <dgm:hierBranch val="init"/>
        </dgm:presLayoutVars>
      </dgm:prSet>
      <dgm:spPr/>
    </dgm:pt>
    <dgm:pt modelId="{1BA09ADE-7802-46E2-AE96-B8D115FF29A7}" type="pres">
      <dgm:prSet presAssocID="{FD3EA4DD-51F4-4C3A-9B6B-D21784D4737F}" presName="rootComposite3" presStyleCnt="0"/>
      <dgm:spPr/>
    </dgm:pt>
    <dgm:pt modelId="{54B6D7BB-3942-4437-B514-1E8CB30BD347}" type="pres">
      <dgm:prSet presAssocID="{FD3EA4DD-51F4-4C3A-9B6B-D21784D4737F}" presName="rootText3" presStyleLbl="asst1" presStyleIdx="2" presStyleCnt="3" custScaleX="172565" custScaleY="125408" custLinFactNeighborX="35878" custLinFactNeighborY="21786">
        <dgm:presLayoutVars>
          <dgm:chPref val="3"/>
        </dgm:presLayoutVars>
      </dgm:prSet>
      <dgm:spPr/>
    </dgm:pt>
    <dgm:pt modelId="{D5195D54-97CB-48E5-A907-70AE129BB9C9}" type="pres">
      <dgm:prSet presAssocID="{FD3EA4DD-51F4-4C3A-9B6B-D21784D4737F}" presName="rootConnector3" presStyleLbl="asst1" presStyleIdx="2" presStyleCnt="3"/>
      <dgm:spPr/>
    </dgm:pt>
    <dgm:pt modelId="{654A42CF-CAD6-4F44-AA84-39957A0911D0}" type="pres">
      <dgm:prSet presAssocID="{FD3EA4DD-51F4-4C3A-9B6B-D21784D4737F}" presName="hierChild6" presStyleCnt="0"/>
      <dgm:spPr/>
    </dgm:pt>
    <dgm:pt modelId="{E6EAA637-A973-468C-AF7C-B04465A76131}" type="pres">
      <dgm:prSet presAssocID="{FD3EA4DD-51F4-4C3A-9B6B-D21784D4737F}" presName="hierChild7" presStyleCnt="0"/>
      <dgm:spPr/>
    </dgm:pt>
  </dgm:ptLst>
  <dgm:cxnLst>
    <dgm:cxn modelId="{26503004-585B-4E92-BF11-68482A8E4681}" type="presOf" srcId="{FD3EA4DD-51F4-4C3A-9B6B-D21784D4737F}" destId="{D5195D54-97CB-48E5-A907-70AE129BB9C9}" srcOrd="1" destOrd="0" presId="urn:microsoft.com/office/officeart/2005/8/layout/orgChart1"/>
    <dgm:cxn modelId="{67824B05-D040-4BD6-9866-49A9EBD8C185}" type="presOf" srcId="{22390C4C-E82B-4A41-BC82-05EB75F4F2FF}" destId="{B434F790-CE0B-4160-8086-1C9AD673F1E0}" srcOrd="1" destOrd="0" presId="urn:microsoft.com/office/officeart/2005/8/layout/orgChart1"/>
    <dgm:cxn modelId="{CA43FE0B-5443-4D1F-9043-1F8243CB23B7}" type="presOf" srcId="{6DE21390-7B98-401C-825F-9E122A0C1CEC}" destId="{ECB145F8-D392-4C81-B8B1-AD6A9F0C9DE2}" srcOrd="0" destOrd="0" presId="urn:microsoft.com/office/officeart/2005/8/layout/orgChart1"/>
    <dgm:cxn modelId="{01DCCB0D-FBDD-4BF2-AF0A-B41BABCB8EAA}" type="presOf" srcId="{5A0127BF-F75B-4BD0-AEDB-595858437A37}" destId="{BAEE301C-1849-46D0-9578-FE7C648568B1}" srcOrd="0" destOrd="0" presId="urn:microsoft.com/office/officeart/2005/8/layout/orgChart1"/>
    <dgm:cxn modelId="{5CC32D0F-91E1-4F60-A93A-798EDAA8C067}" srcId="{ABFF1844-293A-45EB-88C8-11E73B119DD4}" destId="{A75B3590-D334-409C-A540-9FE1A96F6828}" srcOrd="10" destOrd="0" parTransId="{AD15FDF3-6498-4832-9F6F-2BBA0F74BBC9}" sibTransId="{94B20BF2-8832-4CEA-8ECF-FBDB41BD74DA}"/>
    <dgm:cxn modelId="{30829D13-9ED9-47DD-8ED0-C72D6C110B01}" type="presOf" srcId="{FB7F43D3-9483-428E-920D-CFE40153A4B3}" destId="{46D23751-D2C4-48AB-A09B-9E79877C341A}" srcOrd="0" destOrd="0" presId="urn:microsoft.com/office/officeart/2005/8/layout/orgChart1"/>
    <dgm:cxn modelId="{D7661917-1B8F-486D-A142-22E5EF207305}" srcId="{73BD270B-53D6-44E5-AA89-B7DFC3EC34DC}" destId="{ABFF1844-293A-45EB-88C8-11E73B119DD4}" srcOrd="0" destOrd="0" parTransId="{E20B8BED-CC86-493B-B628-7C0C9A8BDDC9}" sibTransId="{091AED6C-65C0-4990-8D25-2A5F71D76A13}"/>
    <dgm:cxn modelId="{EE823C1B-5023-48FA-ACE9-E3DA747A755E}" type="presOf" srcId="{BA1F91A5-41A2-48F5-A7D0-A69531C0502B}" destId="{0D6439C9-5D55-4D72-A461-62286748E111}" srcOrd="0" destOrd="0" presId="urn:microsoft.com/office/officeart/2005/8/layout/orgChart1"/>
    <dgm:cxn modelId="{2996791B-3B78-4B1A-B065-858D95655762}" srcId="{ABFF1844-293A-45EB-88C8-11E73B119DD4}" destId="{FD3EA4DD-51F4-4C3A-9B6B-D21784D4737F}" srcOrd="4" destOrd="0" parTransId="{08DD492E-3922-4A1A-AD67-58D3A3A6C27C}" sibTransId="{59BE0BC4-3CD2-464F-B014-0ADE6BC00CF9}"/>
    <dgm:cxn modelId="{AFE0C11C-FD2B-4B2A-BCD4-FBBCD9D85790}" type="presOf" srcId="{5A0127BF-F75B-4BD0-AEDB-595858437A37}" destId="{40F8F712-6C58-47A8-B67B-C344B07E0BAE}" srcOrd="1" destOrd="0" presId="urn:microsoft.com/office/officeart/2005/8/layout/orgChart1"/>
    <dgm:cxn modelId="{511AE51D-57B2-4AFD-A34B-9E50977741F9}" type="presOf" srcId="{D290D524-D565-4B01-B134-1F92A3D60F82}" destId="{BB4574B8-57D0-4A33-B6DE-BB80878A12B9}" srcOrd="1" destOrd="0" presId="urn:microsoft.com/office/officeart/2005/8/layout/orgChart1"/>
    <dgm:cxn modelId="{1E0D5D1F-F2FA-4CDA-A699-8B6C46241874}" type="presOf" srcId="{ABFF1844-293A-45EB-88C8-11E73B119DD4}" destId="{5ABD0163-1F50-4DDF-949B-1AA8946D0E80}" srcOrd="1" destOrd="0" presId="urn:microsoft.com/office/officeart/2005/8/layout/orgChart1"/>
    <dgm:cxn modelId="{8B87AF21-9CAD-4F88-ACA6-5B618BD4D64D}" type="presOf" srcId="{96E8B874-AECD-4C53-9B10-DB6990D3F3A7}" destId="{EF9FE4F5-676C-46DA-AC2E-04813DF10493}" srcOrd="0" destOrd="0" presId="urn:microsoft.com/office/officeart/2005/8/layout/orgChart1"/>
    <dgm:cxn modelId="{2E867823-4DE7-46D6-9284-29E849ECE4CB}" type="presOf" srcId="{19F5E676-6E6F-48C7-A93F-ACF2FFC5C40D}" destId="{BC713991-B690-4EC9-9500-F4C916AFD412}" srcOrd="0" destOrd="0" presId="urn:microsoft.com/office/officeart/2005/8/layout/orgChart1"/>
    <dgm:cxn modelId="{A20EA123-9338-42D9-9A02-79A65B664F10}" type="presOf" srcId="{19F5E676-6E6F-48C7-A93F-ACF2FFC5C40D}" destId="{C78D2FB7-7E30-4914-83BD-CA9D950C4697}" srcOrd="1" destOrd="0" presId="urn:microsoft.com/office/officeart/2005/8/layout/orgChart1"/>
    <dgm:cxn modelId="{445A4424-F7E0-447B-8172-644ECFFB45AB}" srcId="{ED2C8F6D-1C06-4EAA-973B-86A6CB166EE1}" destId="{19F5E676-6E6F-48C7-A93F-ACF2FFC5C40D}" srcOrd="0" destOrd="0" parTransId="{BB606A1A-8360-4F6C-8285-5EFA027CE8B2}" sibTransId="{ABDE9CBB-47A4-43B4-B7B0-A534843DE363}"/>
    <dgm:cxn modelId="{A769912B-CEE0-48E0-9974-1E741179D96E}" type="presOf" srcId="{835F91FC-CFD9-4EF4-A97F-64E42BF683B6}" destId="{0280C559-0CB3-4F11-85A5-8959D1C8F307}" srcOrd="0" destOrd="0" presId="urn:microsoft.com/office/officeart/2005/8/layout/orgChart1"/>
    <dgm:cxn modelId="{A76D682D-A25F-4315-9A19-E6F975761D94}" type="presOf" srcId="{C4DB5530-5E4F-4507-815F-B81F6224C6A2}" destId="{ABC5B049-D8AF-4B1B-B027-C4B556E551E3}" srcOrd="1" destOrd="0" presId="urn:microsoft.com/office/officeart/2005/8/layout/orgChart1"/>
    <dgm:cxn modelId="{73FE4F30-0697-48D2-97E7-B45221968E88}" type="presOf" srcId="{8F813346-ED0B-4DF4-9372-973215C978E2}" destId="{0C1F38A4-A5DC-4B86-A8AF-C8A2BEBA3957}" srcOrd="0" destOrd="0" presId="urn:microsoft.com/office/officeart/2005/8/layout/orgChart1"/>
    <dgm:cxn modelId="{3AC57D36-532C-48A0-B429-2DA4D9CCC413}" type="presOf" srcId="{D290D524-D565-4B01-B134-1F92A3D60F82}" destId="{CEF349F7-1E8A-4A7A-B9D5-06B6B7EA415C}" srcOrd="0" destOrd="0" presId="urn:microsoft.com/office/officeart/2005/8/layout/orgChart1"/>
    <dgm:cxn modelId="{A1320B3C-09CE-4D9A-B873-CD87B33906C9}" type="presOf" srcId="{EB0018FA-5F7C-4A0D-BE3B-2C8D9D88A70F}" destId="{CFD3FAF4-C3F3-4939-A8D6-8591EFDA136B}" srcOrd="0" destOrd="0" presId="urn:microsoft.com/office/officeart/2005/8/layout/orgChart1"/>
    <dgm:cxn modelId="{68DF163E-57FE-4026-B47B-4CD5B70457FF}" type="presOf" srcId="{DBD37B58-7E1A-4E90-AC15-8E2363F39A46}" destId="{B799651F-2122-49A2-AE32-1C6B0DA22D40}" srcOrd="0" destOrd="0" presId="urn:microsoft.com/office/officeart/2005/8/layout/orgChart1"/>
    <dgm:cxn modelId="{3778685E-BEF4-4C39-98E6-0C47160CA77C}" type="presOf" srcId="{A5E76981-ACFB-4380-BEBA-9B3F4DD3D0A5}" destId="{626266CD-39FB-4F7C-BA69-9DF09433D81B}" srcOrd="0" destOrd="0" presId="urn:microsoft.com/office/officeart/2005/8/layout/orgChart1"/>
    <dgm:cxn modelId="{6707F45E-4AE8-4597-93BD-0AC4BDA5A73C}" type="presOf" srcId="{AD15FDF3-6498-4832-9F6F-2BBA0F74BBC9}" destId="{2306F5B8-D961-4C21-8497-2ACE32224412}" srcOrd="0" destOrd="0" presId="urn:microsoft.com/office/officeart/2005/8/layout/orgChart1"/>
    <dgm:cxn modelId="{DEF5705F-DB49-4B72-929F-AD30D6DF167F}" type="presOf" srcId="{1C5616C4-DF07-4225-977D-1A2EEF9A1D53}" destId="{89EE44E1-B443-45E9-AE2A-F1159703FC61}" srcOrd="0" destOrd="0" presId="urn:microsoft.com/office/officeart/2005/8/layout/orgChart1"/>
    <dgm:cxn modelId="{BDF39D65-0506-4755-8159-88C15E661A43}" type="presOf" srcId="{ABFF1844-293A-45EB-88C8-11E73B119DD4}" destId="{C46F800E-859A-46E6-A100-4BBD7879DD26}" srcOrd="0" destOrd="0" presId="urn:microsoft.com/office/officeart/2005/8/layout/orgChart1"/>
    <dgm:cxn modelId="{B6632A66-79BC-41F7-9B06-5900E45471A6}" type="presOf" srcId="{9C86825E-CDC3-49B5-8D05-A8465C4A6239}" destId="{A6F2A4BD-305F-455D-8CB4-CE0D969DA774}" srcOrd="0" destOrd="0" presId="urn:microsoft.com/office/officeart/2005/8/layout/orgChart1"/>
    <dgm:cxn modelId="{EDCA2B49-9304-4F06-BE8D-CD6A3D4DBE26}" type="presOf" srcId="{A5F17DB8-DE96-4AC6-A60E-3AECF2A5CAA0}" destId="{44C13AFB-D002-47AF-8213-E6CF9476B39E}" srcOrd="1" destOrd="0" presId="urn:microsoft.com/office/officeart/2005/8/layout/orgChart1"/>
    <dgm:cxn modelId="{9BDA2B69-2780-46EE-9EB7-07EB1EA1585C}" type="presOf" srcId="{5E653A2C-042A-4185-A537-D7FB8BE4B742}" destId="{BDDF67A1-2D6B-42D7-9B7F-65DCB557AEA9}" srcOrd="0" destOrd="0" presId="urn:microsoft.com/office/officeart/2005/8/layout/orgChart1"/>
    <dgm:cxn modelId="{CCCF6D6A-CF65-4078-852D-F90A3AB43FFA}" type="presOf" srcId="{BB606A1A-8360-4F6C-8285-5EFA027CE8B2}" destId="{ADC89EAB-0617-46AA-92D4-2A88544E6C64}" srcOrd="0" destOrd="0" presId="urn:microsoft.com/office/officeart/2005/8/layout/orgChart1"/>
    <dgm:cxn modelId="{4E00106C-CB53-4AA8-8624-83F9B167038F}" type="presOf" srcId="{91A37A07-9412-4995-B831-02DD1DF23A5C}" destId="{836F676C-12F1-42C2-9490-B005B29DD458}" srcOrd="0" destOrd="0" presId="urn:microsoft.com/office/officeart/2005/8/layout/orgChart1"/>
    <dgm:cxn modelId="{E898064E-AD00-43E4-B4CE-2A64620D9E50}" srcId="{DBD37B58-7E1A-4E90-AC15-8E2363F39A46}" destId="{00324179-20FF-45A7-B157-DA08CD7A2E14}" srcOrd="0" destOrd="0" parTransId="{FB7F43D3-9483-428E-920D-CFE40153A4B3}" sibTransId="{C1795E2D-E908-40F8-B826-5BA39504DDA1}"/>
    <dgm:cxn modelId="{07A1844E-CB36-4F5A-8605-623272472875}" type="presOf" srcId="{BA1F91A5-41A2-48F5-A7D0-A69531C0502B}" destId="{893D9E18-503C-479D-911B-65C8A87CBA9D}" srcOrd="1" destOrd="0" presId="urn:microsoft.com/office/officeart/2005/8/layout/orgChart1"/>
    <dgm:cxn modelId="{5CB8FB6F-0AF0-427A-B3BD-DBA5EFF03299}" type="presOf" srcId="{A75B3590-D334-409C-A540-9FE1A96F6828}" destId="{E8925373-E6B4-40C3-BCDA-B9F34954D4A9}" srcOrd="0" destOrd="0" presId="urn:microsoft.com/office/officeart/2005/8/layout/orgChart1"/>
    <dgm:cxn modelId="{D8F60771-3FB8-4310-A028-CCA60A82FA31}" type="presOf" srcId="{6DE21390-7B98-401C-825F-9E122A0C1CEC}" destId="{A599A4B1-7BA1-436D-9CD6-8384A58461E2}" srcOrd="1" destOrd="0" presId="urn:microsoft.com/office/officeart/2005/8/layout/orgChart1"/>
    <dgm:cxn modelId="{E5438E53-74D1-4284-B203-A8535447A682}" type="presOf" srcId="{096A5530-0723-4800-890F-15DE4754891E}" destId="{E7DDED6F-26DF-496A-95A2-1125FE428424}" srcOrd="1" destOrd="0" presId="urn:microsoft.com/office/officeart/2005/8/layout/orgChart1"/>
    <dgm:cxn modelId="{75609973-C88B-4943-9E53-BA7B074A8040}" type="presOf" srcId="{5D1BE37F-0C85-495A-B7C4-B4B3B4382D89}" destId="{CD95591A-A550-4CD0-9CB3-0587F9F9514F}" srcOrd="0" destOrd="0" presId="urn:microsoft.com/office/officeart/2005/8/layout/orgChart1"/>
    <dgm:cxn modelId="{23003554-9CAE-4551-92AD-D81DE311A9D8}" type="presOf" srcId="{D0E69BAC-C95D-44C4-9133-E300D9520766}" destId="{6FDCC457-BF3D-4F45-8748-EDE5B6374040}" srcOrd="0" destOrd="0" presId="urn:microsoft.com/office/officeart/2005/8/layout/orgChart1"/>
    <dgm:cxn modelId="{529DC054-647E-4D1C-8C4A-3219F7ADC2A0}" srcId="{ABFF1844-293A-45EB-88C8-11E73B119DD4}" destId="{A5F17DB8-DE96-4AC6-A60E-3AECF2A5CAA0}" srcOrd="9" destOrd="0" parTransId="{FD4A5803-6BF1-43D0-BB7A-1AC79A2EED10}" sibTransId="{EB7A6948-9D07-47C2-BBDE-FF8619A048C2}"/>
    <dgm:cxn modelId="{04BAE575-6CA8-4038-8CCF-A67675AFF650}" srcId="{5D1BE37F-0C85-495A-B7C4-B4B3B4382D89}" destId="{5A0127BF-F75B-4BD0-AEDB-595858437A37}" srcOrd="0" destOrd="0" parTransId="{3C61D987-FE73-4AC5-9DAE-0C9D0902E86C}" sibTransId="{EA5ABE6F-456B-49C5-BFEB-2818E40CD4E0}"/>
    <dgm:cxn modelId="{1EBE7E57-CE8A-4D0F-9F36-177BF226BA43}" type="presOf" srcId="{207B1C40-5DCA-4748-BF71-DDF442303948}" destId="{67C3202F-806E-473E-A437-EF63C20250DD}" srcOrd="0" destOrd="0" presId="urn:microsoft.com/office/officeart/2005/8/layout/orgChart1"/>
    <dgm:cxn modelId="{1DF52758-9ACF-4155-8546-8DDEC6159DC1}" type="presOf" srcId="{91A37A07-9412-4995-B831-02DD1DF23A5C}" destId="{A4C27B7B-D0BB-4920-B3B5-E469E26F39C6}" srcOrd="1" destOrd="0" presId="urn:microsoft.com/office/officeart/2005/8/layout/orgChart1"/>
    <dgm:cxn modelId="{324AF158-7603-4498-91C4-386D7DD68A31}" srcId="{5E653A2C-042A-4185-A537-D7FB8BE4B742}" destId="{22390C4C-E82B-4A41-BC82-05EB75F4F2FF}" srcOrd="0" destOrd="0" parTransId="{B23B8B17-6328-43A2-A644-F62D8F26EF02}" sibTransId="{5FBAD189-E46F-404F-83AF-F3BFF5D8FAFD}"/>
    <dgm:cxn modelId="{0258A27C-FD7F-4DB0-9C34-ED3EAA4507E2}" type="presOf" srcId="{4C091B1D-27B0-42F7-902A-A26355D5EFCB}" destId="{674545B2-2FA7-474E-BDD4-F79B3CD5C4E2}" srcOrd="0" destOrd="0" presId="urn:microsoft.com/office/officeart/2005/8/layout/orgChart1"/>
    <dgm:cxn modelId="{F8D5E181-F8A7-4E9F-AB07-C97BCA79C88D}" srcId="{ABFF1844-293A-45EB-88C8-11E73B119DD4}" destId="{29E66BE8-AFE9-434F-A477-5428F9DD2FFB}" srcOrd="5" destOrd="0" parTransId="{207B1C40-5DCA-4748-BF71-DDF442303948}" sibTransId="{98C7C8D7-41E9-454E-A1F6-F02ADDBE02E7}"/>
    <dgm:cxn modelId="{14D98182-D9B6-4E84-87FF-A6339F593B03}" type="presOf" srcId="{00324179-20FF-45A7-B157-DA08CD7A2E14}" destId="{34D8BB8D-9FB8-443B-9BE4-5369E0957D1E}" srcOrd="1" destOrd="0" presId="urn:microsoft.com/office/officeart/2005/8/layout/orgChart1"/>
    <dgm:cxn modelId="{211E3289-B0F9-4E8B-B5CF-06A9B37E758F}" type="presOf" srcId="{73BD270B-53D6-44E5-AA89-B7DFC3EC34DC}" destId="{1812D525-DBE2-4972-B10E-8DCDD01DDD74}" srcOrd="0" destOrd="0" presId="urn:microsoft.com/office/officeart/2005/8/layout/orgChart1"/>
    <dgm:cxn modelId="{D0980390-F6FF-442E-BCCA-E7D782EBCDD3}" srcId="{6DE21390-7B98-401C-825F-9E122A0C1CEC}" destId="{ABACC637-F7F8-4059-97B4-2A1379C2D383}" srcOrd="1" destOrd="0" parTransId="{8F813346-ED0B-4DF4-9372-973215C978E2}" sibTransId="{4AAE1A47-BB6E-4991-A9AE-0E33C69436FF}"/>
    <dgm:cxn modelId="{93A9FC90-72EB-409A-BD9D-092104303FF3}" type="presOf" srcId="{08DD492E-3922-4A1A-AD67-58D3A3A6C27C}" destId="{B28EA409-7FC8-479E-A1FE-5B4BFB09F46A}" srcOrd="0" destOrd="0" presId="urn:microsoft.com/office/officeart/2005/8/layout/orgChart1"/>
    <dgm:cxn modelId="{40D46396-1E82-45D9-AAD6-BE18AEB728B0}" type="presOf" srcId="{00324179-20FF-45A7-B157-DA08CD7A2E14}" destId="{16477CE3-9DDE-4339-A530-4CE08B5E7A13}" srcOrd="0" destOrd="0" presId="urn:microsoft.com/office/officeart/2005/8/layout/orgChart1"/>
    <dgm:cxn modelId="{758E0297-5AAC-42A0-A9B2-33F40E68A20A}" type="presOf" srcId="{ED2C8F6D-1C06-4EAA-973B-86A6CB166EE1}" destId="{2C4C9C84-F624-423C-8109-D8769BF64BBA}" srcOrd="0" destOrd="0" presId="urn:microsoft.com/office/officeart/2005/8/layout/orgChart1"/>
    <dgm:cxn modelId="{DAEC1D9D-3AAE-4057-BA3B-46A3AE27191B}" type="presOf" srcId="{DBD37B58-7E1A-4E90-AC15-8E2363F39A46}" destId="{3739C179-945D-4039-BD72-8DDD63FE186A}" srcOrd="1" destOrd="0" presId="urn:microsoft.com/office/officeart/2005/8/layout/orgChart1"/>
    <dgm:cxn modelId="{56CF409D-DFC1-4EAD-AC5A-303AE2AE7780}" type="presOf" srcId="{22390C4C-E82B-4A41-BC82-05EB75F4F2FF}" destId="{EE52EE3B-4A92-4D48-8234-E63AA483AA84}" srcOrd="0" destOrd="0" presId="urn:microsoft.com/office/officeart/2005/8/layout/orgChart1"/>
    <dgm:cxn modelId="{7EC8F89E-1099-420F-8B20-7A20D71796F6}" type="presOf" srcId="{7F55CCD3-4CEE-40DC-9E11-50B9A66BC20B}" destId="{D674D1AA-DF7C-4C75-A85F-8710DA3D55DB}" srcOrd="1" destOrd="0" presId="urn:microsoft.com/office/officeart/2005/8/layout/orgChart1"/>
    <dgm:cxn modelId="{6EE1729F-D8B8-41B1-9FDF-7907CB4EE7E7}" srcId="{7C721E5F-3CBA-4A6D-A417-DECE6CE767D3}" destId="{D290D524-D565-4B01-B134-1F92A3D60F82}" srcOrd="1" destOrd="0" parTransId="{DE01B4B3-999C-4C5C-B546-28CC18E51754}" sibTransId="{2862457C-A6F4-4DD3-AC77-7B0A738D3EC9}"/>
    <dgm:cxn modelId="{86B07FA3-DF8E-41CA-BDAF-77F3B7BDB935}" srcId="{ABFF1844-293A-45EB-88C8-11E73B119DD4}" destId="{7C721E5F-3CBA-4A6D-A417-DECE6CE767D3}" srcOrd="3" destOrd="0" parTransId="{2A1D280C-E3CE-41AF-94F7-3954BFC9F5E5}" sibTransId="{C6BD9ABE-7EB5-4018-9A92-18801C494729}"/>
    <dgm:cxn modelId="{5F65D9A5-555C-46C6-8E44-E2EC3D1A45AB}" type="presOf" srcId="{8CAC7F71-ABB8-4FF8-AC36-E73248960946}" destId="{806A5DFF-19A1-4500-BE68-D64B677CD8D3}" srcOrd="0" destOrd="0" presId="urn:microsoft.com/office/officeart/2005/8/layout/orgChart1"/>
    <dgm:cxn modelId="{AAE762A6-9D5E-4AFF-9F99-C8D7C2842060}" srcId="{A5F17DB8-DE96-4AC6-A60E-3AECF2A5CAA0}" destId="{BA1F91A5-41A2-48F5-A7D0-A69531C0502B}" srcOrd="0" destOrd="0" parTransId="{8CAC7F71-ABB8-4FF8-AC36-E73248960946}" sibTransId="{7DB79C71-AB1D-4F2E-80D6-032B5889DD8F}"/>
    <dgm:cxn modelId="{A207AFA7-EF3B-4667-B5D4-EF1F20A715DF}" type="presOf" srcId="{3C61D987-FE73-4AC5-9DAE-0C9D0902E86C}" destId="{A4734B85-78DC-4C39-BED8-D30E3BAF3FB7}" srcOrd="0" destOrd="0" presId="urn:microsoft.com/office/officeart/2005/8/layout/orgChart1"/>
    <dgm:cxn modelId="{D43A9AA9-E2E4-47AA-B7D0-2FD8959830D8}" type="presOf" srcId="{DE01B4B3-999C-4C5C-B546-28CC18E51754}" destId="{54AAC10B-CDC0-4BC3-919D-55CC80387257}" srcOrd="0" destOrd="0" presId="urn:microsoft.com/office/officeart/2005/8/layout/orgChart1"/>
    <dgm:cxn modelId="{DCB233AA-F892-4878-B280-BAD865986430}" type="presOf" srcId="{5E653A2C-042A-4185-A537-D7FB8BE4B742}" destId="{35519304-A817-4541-96B4-C954B34F58D4}" srcOrd="1" destOrd="0" presId="urn:microsoft.com/office/officeart/2005/8/layout/orgChart1"/>
    <dgm:cxn modelId="{4275A7AC-281F-4A0F-BD59-F4116BDC3A76}" type="presOf" srcId="{29E66BE8-AFE9-434F-A477-5428F9DD2FFB}" destId="{151FF56D-E3A8-493D-A3B1-0B678263885E}" srcOrd="1" destOrd="0" presId="urn:microsoft.com/office/officeart/2005/8/layout/orgChart1"/>
    <dgm:cxn modelId="{DCB3ECAC-E943-4F71-B1B3-0CB700F27353}" type="presOf" srcId="{915A09A9-1420-474C-B456-FF00AB96BCD0}" destId="{DDCF5E55-25EB-4348-8CF5-0B22F62AC1C3}" srcOrd="1" destOrd="0" presId="urn:microsoft.com/office/officeart/2005/8/layout/orgChart1"/>
    <dgm:cxn modelId="{86EAEBAF-7D6A-4130-98CF-AD00C28047B8}" type="presOf" srcId="{7C721E5F-3CBA-4A6D-A417-DECE6CE767D3}" destId="{6A9857A5-6E41-4700-8930-F8F92071D31E}" srcOrd="1" destOrd="0" presId="urn:microsoft.com/office/officeart/2005/8/layout/orgChart1"/>
    <dgm:cxn modelId="{3992FBAF-F37C-49E4-8443-E7207B807A5E}" type="presOf" srcId="{FD4A5803-6BF1-43D0-BB7A-1AC79A2EED10}" destId="{0E9DB5DF-2820-42DD-842B-891481C85E31}" srcOrd="0" destOrd="0" presId="urn:microsoft.com/office/officeart/2005/8/layout/orgChart1"/>
    <dgm:cxn modelId="{2029BEB2-7279-46F0-821D-10682071FD83}" type="presOf" srcId="{C4DB5530-5E4F-4507-815F-B81F6224C6A2}" destId="{60433541-82C3-48A8-AF8B-55F80E1B47D8}" srcOrd="0" destOrd="0" presId="urn:microsoft.com/office/officeart/2005/8/layout/orgChart1"/>
    <dgm:cxn modelId="{2FDAB4B6-51D7-4D4F-9B7C-EF4B4F35C7AF}" type="presOf" srcId="{5D1BE37F-0C85-495A-B7C4-B4B3B4382D89}" destId="{793730B7-969E-477E-B6E1-1BB5F4678741}" srcOrd="1" destOrd="0" presId="urn:microsoft.com/office/officeart/2005/8/layout/orgChart1"/>
    <dgm:cxn modelId="{3D7FA2BE-9926-4B43-8EE7-DEBDA99A46F3}" type="presOf" srcId="{96E8B874-AECD-4C53-9B10-DB6990D3F3A7}" destId="{46FB284D-80AB-43DD-BBBB-F183F0CF49F0}" srcOrd="1" destOrd="0" presId="urn:microsoft.com/office/officeart/2005/8/layout/orgChart1"/>
    <dgm:cxn modelId="{30981ABF-074E-4658-AF45-EFF1A9335F2A}" type="presOf" srcId="{FD3EA4DD-51F4-4C3A-9B6B-D21784D4737F}" destId="{54B6D7BB-3942-4437-B514-1E8CB30BD347}" srcOrd="0" destOrd="0" presId="urn:microsoft.com/office/officeart/2005/8/layout/orgChart1"/>
    <dgm:cxn modelId="{1D43C0BF-63EE-4460-8488-1D4959EE6224}" srcId="{ABFF1844-293A-45EB-88C8-11E73B119DD4}" destId="{7F55CCD3-4CEE-40DC-9E11-50B9A66BC20B}" srcOrd="1" destOrd="0" parTransId="{835F91FC-CFD9-4EF4-A97F-64E42BF683B6}" sibTransId="{18A50353-E397-4597-9B6F-4947F930F286}"/>
    <dgm:cxn modelId="{6A7F2BC6-9115-4C2C-A255-3B491D057250}" srcId="{ABFF1844-293A-45EB-88C8-11E73B119DD4}" destId="{6DE21390-7B98-401C-825F-9E122A0C1CEC}" srcOrd="2" destOrd="0" parTransId="{B7F681D5-1B46-4B28-A1D9-CF7DCE4C0D12}" sibTransId="{6F72393C-50D0-4195-8916-58C79D7059C1}"/>
    <dgm:cxn modelId="{533CE6C7-F344-457F-9247-1BBD6C7B206A}" type="presOf" srcId="{ABACC637-F7F8-4059-97B4-2A1379C2D383}" destId="{8C42CB85-4B70-41E3-9FAA-63EE95EC9B2F}" srcOrd="1" destOrd="0" presId="urn:microsoft.com/office/officeart/2005/8/layout/orgChart1"/>
    <dgm:cxn modelId="{833FA4C8-191C-4C84-96D1-7702ED3EEBF4}" type="presOf" srcId="{4A16100E-F364-4CDC-9CAF-EF6D1FF2936A}" destId="{11328D40-DFCA-45ED-B13B-CEE689DE60EB}" srcOrd="0" destOrd="0" presId="urn:microsoft.com/office/officeart/2005/8/layout/orgChart1"/>
    <dgm:cxn modelId="{F1F4FBC8-596B-45A0-B1FB-EE958005FBCA}" type="presOf" srcId="{7F55CCD3-4CEE-40DC-9E11-50B9A66BC20B}" destId="{CEDD02B3-FBE9-4832-93CD-BEF230504D04}" srcOrd="0" destOrd="0" presId="urn:microsoft.com/office/officeart/2005/8/layout/orgChart1"/>
    <dgm:cxn modelId="{090A82C9-0EDC-431F-A4E7-5ABB2E5D50E3}" type="presOf" srcId="{6BD01A98-EE92-43A5-A249-59B5E9639B6F}" destId="{1C7DA9DD-F780-4670-93A9-80446CBE77C0}" srcOrd="0" destOrd="0" presId="urn:microsoft.com/office/officeart/2005/8/layout/orgChart1"/>
    <dgm:cxn modelId="{0E6C84CE-42D9-4501-BEF5-E17E0AF2605D}" srcId="{6DE21390-7B98-401C-825F-9E122A0C1CEC}" destId="{96E8B874-AECD-4C53-9B10-DB6990D3F3A7}" srcOrd="0" destOrd="0" parTransId="{1C5616C4-DF07-4225-977D-1A2EEF9A1D53}" sibTransId="{50A431B9-DBAF-4EAF-8C48-30741DE56C6A}"/>
    <dgm:cxn modelId="{F0DF2AD5-85AC-4692-A8CE-1B4A568D17E0}" type="presOf" srcId="{D7A4FF16-66CA-4C5E-8E59-260BD94A37CB}" destId="{29A83532-48EF-49AC-A198-A99457B50421}" srcOrd="0" destOrd="0" presId="urn:microsoft.com/office/officeart/2005/8/layout/orgChart1"/>
    <dgm:cxn modelId="{4BE1FFD5-4425-46F5-A221-FE59C6B1AC34}" srcId="{7C721E5F-3CBA-4A6D-A417-DECE6CE767D3}" destId="{C4DB5530-5E4F-4507-815F-B81F6224C6A2}" srcOrd="0" destOrd="0" parTransId="{EB0018FA-5F7C-4A0D-BE3B-2C8D9D88A70F}" sibTransId="{29BC3872-0212-45FA-B04B-5D9A0F5694A1}"/>
    <dgm:cxn modelId="{4B1BE2D6-3295-4960-9289-1D9FD58893FB}" srcId="{ABFF1844-293A-45EB-88C8-11E73B119DD4}" destId="{5E653A2C-042A-4185-A537-D7FB8BE4B742}" srcOrd="8" destOrd="0" parTransId="{4C091B1D-27B0-42F7-902A-A26355D5EFCB}" sibTransId="{81979086-A727-419C-908F-03AD8DD91825}"/>
    <dgm:cxn modelId="{3BD8ACD7-D288-4779-A4D9-EBF3D90F69ED}" type="presOf" srcId="{29E66BE8-AFE9-434F-A477-5428F9DD2FFB}" destId="{77FC7F55-849C-4362-B211-D4C281F2AAC3}" srcOrd="0" destOrd="0" presId="urn:microsoft.com/office/officeart/2005/8/layout/orgChart1"/>
    <dgm:cxn modelId="{E9036ADB-D583-4B8F-807A-C9512AB5F75C}" srcId="{915A09A9-1420-474C-B456-FF00AB96BCD0}" destId="{096A5530-0723-4800-890F-15DE4754891E}" srcOrd="0" destOrd="0" parTransId="{6BD01A98-EE92-43A5-A249-59B5E9639B6F}" sibTransId="{3949EF4B-3EB9-45A6-9CDD-1ADCC11BF7AF}"/>
    <dgm:cxn modelId="{07C2DAE1-0BF3-49D6-BF98-2B68FD20D6D4}" type="presOf" srcId="{A75B3590-D334-409C-A540-9FE1A96F6828}" destId="{FE88FCB3-5450-42FC-9192-C0A3DA190EC8}" srcOrd="1" destOrd="0" presId="urn:microsoft.com/office/officeart/2005/8/layout/orgChart1"/>
    <dgm:cxn modelId="{A747D6E3-88E2-40D1-9B59-E3C34C15F5E9}" type="presOf" srcId="{ED2C8F6D-1C06-4EAA-973B-86A6CB166EE1}" destId="{0FF152F5-0B71-402A-B5A5-0E85A8D0391E}" srcOrd="1" destOrd="0" presId="urn:microsoft.com/office/officeart/2005/8/layout/orgChart1"/>
    <dgm:cxn modelId="{2B40EEE7-90B6-494D-8C48-312FACF420DF}" type="presOf" srcId="{B7F681D5-1B46-4B28-A1D9-CF7DCE4C0D12}" destId="{063B5408-D9A6-412E-8AAA-17A268468AC3}" srcOrd="0" destOrd="0" presId="urn:microsoft.com/office/officeart/2005/8/layout/orgChart1"/>
    <dgm:cxn modelId="{49EA84E8-25CF-4143-85F6-41B2E7C29B76}" type="presOf" srcId="{7C721E5F-3CBA-4A6D-A417-DECE6CE767D3}" destId="{DF0164AB-BC8B-42F3-AB1E-CB9D495CBA07}" srcOrd="0" destOrd="0" presId="urn:microsoft.com/office/officeart/2005/8/layout/orgChart1"/>
    <dgm:cxn modelId="{8C8DE2E9-C6AF-4411-A31D-FE1E539E2C44}" srcId="{5D1BE37F-0C85-495A-B7C4-B4B3B4382D89}" destId="{91A37A07-9412-4995-B831-02DD1DF23A5C}" srcOrd="1" destOrd="0" parTransId="{D0E69BAC-C95D-44C4-9133-E300D9520766}" sibTransId="{0FF0FA9B-00E3-4E4A-99B7-D8F5FEA46801}"/>
    <dgm:cxn modelId="{B488F1E9-F428-4B88-8EE9-0073B0C80FBB}" type="presOf" srcId="{2A1D280C-E3CE-41AF-94F7-3954BFC9F5E5}" destId="{68A2FD60-2CC7-4AC4-AB8A-962B215FBD23}" srcOrd="0" destOrd="0" presId="urn:microsoft.com/office/officeart/2005/8/layout/orgChart1"/>
    <dgm:cxn modelId="{973945EA-BE05-45D4-8E4B-2BA35FFD6290}" type="presOf" srcId="{A5F17DB8-DE96-4AC6-A60E-3AECF2A5CAA0}" destId="{97708018-D5FE-48F3-9117-0B39016A5B80}" srcOrd="0" destOrd="0" presId="urn:microsoft.com/office/officeart/2005/8/layout/orgChart1"/>
    <dgm:cxn modelId="{108B67EA-1F80-4016-8F09-6390769EAAE7}" type="presOf" srcId="{B23B8B17-6328-43A2-A644-F62D8F26EF02}" destId="{94C74F99-5CB7-4E75-ACAA-61C311B4D96C}" srcOrd="0" destOrd="0" presId="urn:microsoft.com/office/officeart/2005/8/layout/orgChart1"/>
    <dgm:cxn modelId="{B9D004EB-E4A4-4FAE-9E37-7FD8097FD7E1}" type="presOf" srcId="{096A5530-0723-4800-890F-15DE4754891E}" destId="{5D479242-08E6-4562-B957-AEF0FD6C173B}" srcOrd="0" destOrd="0" presId="urn:microsoft.com/office/officeart/2005/8/layout/orgChart1"/>
    <dgm:cxn modelId="{24F82EEE-33F8-477A-97FE-E45599F34469}" srcId="{19F5E676-6E6F-48C7-A93F-ACF2FFC5C40D}" destId="{DBD37B58-7E1A-4E90-AC15-8E2363F39A46}" srcOrd="0" destOrd="0" parTransId="{D7A4FF16-66CA-4C5E-8E59-260BD94A37CB}" sibTransId="{09CDAFB3-D7CB-4EBB-A727-1F79AAF0D4B5}"/>
    <dgm:cxn modelId="{C502C7EE-9F95-4A43-B9FF-AEAD1558075B}" srcId="{ABFF1844-293A-45EB-88C8-11E73B119DD4}" destId="{ED2C8F6D-1C06-4EAA-973B-86A6CB166EE1}" srcOrd="6" destOrd="0" parTransId="{4A16100E-F364-4CDC-9CAF-EF6D1FF2936A}" sibTransId="{BA2ED7E5-ADD1-47FF-8052-58FD1D68E497}"/>
    <dgm:cxn modelId="{E9BD7DF0-B014-4B5C-80BD-D3B8BD6AD31E}" srcId="{ABFF1844-293A-45EB-88C8-11E73B119DD4}" destId="{5D1BE37F-0C85-495A-B7C4-B4B3B4382D89}" srcOrd="7" destOrd="0" parTransId="{9C86825E-CDC3-49B5-8D05-A8465C4A6239}" sibTransId="{E1B04A21-FED1-4BAB-801E-95CF049BEDD3}"/>
    <dgm:cxn modelId="{3224FFF1-48E1-45B6-B1A6-9AA6E37FDE5C}" srcId="{ABFF1844-293A-45EB-88C8-11E73B119DD4}" destId="{915A09A9-1420-474C-B456-FF00AB96BCD0}" srcOrd="0" destOrd="0" parTransId="{A5E76981-ACFB-4380-BEBA-9B3F4DD3D0A5}" sibTransId="{855B853E-17C9-40C7-B6EE-ADDD74E06193}"/>
    <dgm:cxn modelId="{BDE4FAF6-349A-4E9A-8E5B-637EA65D18F6}" type="presOf" srcId="{ABACC637-F7F8-4059-97B4-2A1379C2D383}" destId="{28973397-D503-4926-B799-BB40AAE18E7B}" srcOrd="0" destOrd="0" presId="urn:microsoft.com/office/officeart/2005/8/layout/orgChart1"/>
    <dgm:cxn modelId="{C68FEEFD-FA82-4D90-B8D9-498CF5764A59}" type="presOf" srcId="{915A09A9-1420-474C-B456-FF00AB96BCD0}" destId="{DADC381A-EE8E-4AFD-AC9B-9FAE31309B6E}" srcOrd="0" destOrd="0" presId="urn:microsoft.com/office/officeart/2005/8/layout/orgChart1"/>
    <dgm:cxn modelId="{AED5474C-A2E2-40EA-B475-A34154AFCDC6}" type="presParOf" srcId="{1812D525-DBE2-4972-B10E-8DCDD01DDD74}" destId="{F32E988E-F8DD-4D22-A0F2-1261FF57EF14}" srcOrd="0" destOrd="0" presId="urn:microsoft.com/office/officeart/2005/8/layout/orgChart1"/>
    <dgm:cxn modelId="{20233E38-63FC-431F-82DD-ED44AD3A9B93}" type="presParOf" srcId="{F32E988E-F8DD-4D22-A0F2-1261FF57EF14}" destId="{BEA0E9EE-32F1-4B8E-AB0F-6FBDDB733B43}" srcOrd="0" destOrd="0" presId="urn:microsoft.com/office/officeart/2005/8/layout/orgChart1"/>
    <dgm:cxn modelId="{9B702B75-D7E5-4FB6-8DD9-66A9DA66117D}" type="presParOf" srcId="{BEA0E9EE-32F1-4B8E-AB0F-6FBDDB733B43}" destId="{C46F800E-859A-46E6-A100-4BBD7879DD26}" srcOrd="0" destOrd="0" presId="urn:microsoft.com/office/officeart/2005/8/layout/orgChart1"/>
    <dgm:cxn modelId="{43B96668-DF1F-45C5-AB20-6DDEE3622D33}" type="presParOf" srcId="{BEA0E9EE-32F1-4B8E-AB0F-6FBDDB733B43}" destId="{5ABD0163-1F50-4DDF-949B-1AA8946D0E80}" srcOrd="1" destOrd="0" presId="urn:microsoft.com/office/officeart/2005/8/layout/orgChart1"/>
    <dgm:cxn modelId="{68192CEF-4074-4837-8F84-C719AECA0D7E}" type="presParOf" srcId="{F32E988E-F8DD-4D22-A0F2-1261FF57EF14}" destId="{44A06666-B584-4EEA-988A-932A6430EC8A}" srcOrd="1" destOrd="0" presId="urn:microsoft.com/office/officeart/2005/8/layout/orgChart1"/>
    <dgm:cxn modelId="{6C3A4CF6-189E-4BCF-B01B-EEA340135C1B}" type="presParOf" srcId="{44A06666-B584-4EEA-988A-932A6430EC8A}" destId="{0280C559-0CB3-4F11-85A5-8959D1C8F307}" srcOrd="0" destOrd="0" presId="urn:microsoft.com/office/officeart/2005/8/layout/orgChart1"/>
    <dgm:cxn modelId="{1EF8F28D-A17B-4DA3-B1AC-A7F4AD810159}" type="presParOf" srcId="{44A06666-B584-4EEA-988A-932A6430EC8A}" destId="{D4915AAA-7255-40A5-A12F-4E09D772A4AC}" srcOrd="1" destOrd="0" presId="urn:microsoft.com/office/officeart/2005/8/layout/orgChart1"/>
    <dgm:cxn modelId="{EBD07580-B7B2-484C-9FBD-88A6BC9DC076}" type="presParOf" srcId="{D4915AAA-7255-40A5-A12F-4E09D772A4AC}" destId="{136EABA3-F343-49AD-BCD1-3B7F020A8C0D}" srcOrd="0" destOrd="0" presId="urn:microsoft.com/office/officeart/2005/8/layout/orgChart1"/>
    <dgm:cxn modelId="{0AA0A7C7-C959-417D-ADD3-38297742826F}" type="presParOf" srcId="{136EABA3-F343-49AD-BCD1-3B7F020A8C0D}" destId="{CEDD02B3-FBE9-4832-93CD-BEF230504D04}" srcOrd="0" destOrd="0" presId="urn:microsoft.com/office/officeart/2005/8/layout/orgChart1"/>
    <dgm:cxn modelId="{99E7A7E7-1C5E-453E-8C81-90370AE79372}" type="presParOf" srcId="{136EABA3-F343-49AD-BCD1-3B7F020A8C0D}" destId="{D674D1AA-DF7C-4C75-A85F-8710DA3D55DB}" srcOrd="1" destOrd="0" presId="urn:microsoft.com/office/officeart/2005/8/layout/orgChart1"/>
    <dgm:cxn modelId="{71978753-4221-4531-BB72-E883EE552253}" type="presParOf" srcId="{D4915AAA-7255-40A5-A12F-4E09D772A4AC}" destId="{C2119B45-8B81-4388-B825-C31821F1412E}" srcOrd="1" destOrd="0" presId="urn:microsoft.com/office/officeart/2005/8/layout/orgChart1"/>
    <dgm:cxn modelId="{9A6A78BB-470B-4B01-8249-27F3D28F17D5}" type="presParOf" srcId="{D4915AAA-7255-40A5-A12F-4E09D772A4AC}" destId="{CBB6A69D-77D0-4101-8556-AFC70597CDB7}" srcOrd="2" destOrd="0" presId="urn:microsoft.com/office/officeart/2005/8/layout/orgChart1"/>
    <dgm:cxn modelId="{F7D59BD4-48F1-4EF2-98B7-4E89AB13EC19}" type="presParOf" srcId="{44A06666-B584-4EEA-988A-932A6430EC8A}" destId="{063B5408-D9A6-412E-8AAA-17A268468AC3}" srcOrd="2" destOrd="0" presId="urn:microsoft.com/office/officeart/2005/8/layout/orgChart1"/>
    <dgm:cxn modelId="{B10FE89D-3B42-43A4-9040-A99970217BCB}" type="presParOf" srcId="{44A06666-B584-4EEA-988A-932A6430EC8A}" destId="{C90B1F81-CD2C-475C-ACFB-1FACD142F45B}" srcOrd="3" destOrd="0" presId="urn:microsoft.com/office/officeart/2005/8/layout/orgChart1"/>
    <dgm:cxn modelId="{01126868-B2E8-4C1B-A9AE-3C034C4F63A3}" type="presParOf" srcId="{C90B1F81-CD2C-475C-ACFB-1FACD142F45B}" destId="{2D64B237-0108-4751-87CA-9A2759645289}" srcOrd="0" destOrd="0" presId="urn:microsoft.com/office/officeart/2005/8/layout/orgChart1"/>
    <dgm:cxn modelId="{54DCB489-668C-4C99-BAEF-26B548ED184A}" type="presParOf" srcId="{2D64B237-0108-4751-87CA-9A2759645289}" destId="{ECB145F8-D392-4C81-B8B1-AD6A9F0C9DE2}" srcOrd="0" destOrd="0" presId="urn:microsoft.com/office/officeart/2005/8/layout/orgChart1"/>
    <dgm:cxn modelId="{D8740B58-E533-482B-A34C-E74E59C143C3}" type="presParOf" srcId="{2D64B237-0108-4751-87CA-9A2759645289}" destId="{A599A4B1-7BA1-436D-9CD6-8384A58461E2}" srcOrd="1" destOrd="0" presId="urn:microsoft.com/office/officeart/2005/8/layout/orgChart1"/>
    <dgm:cxn modelId="{687AE0F3-81AC-4939-94D0-3EBE30C994A3}" type="presParOf" srcId="{C90B1F81-CD2C-475C-ACFB-1FACD142F45B}" destId="{6A32A2F9-074A-42A6-91CD-B2225F4C6ABC}" srcOrd="1" destOrd="0" presId="urn:microsoft.com/office/officeart/2005/8/layout/orgChart1"/>
    <dgm:cxn modelId="{71A26E22-9C03-4399-A8EF-3C1647DD4B75}" type="presParOf" srcId="{6A32A2F9-074A-42A6-91CD-B2225F4C6ABC}" destId="{89EE44E1-B443-45E9-AE2A-F1159703FC61}" srcOrd="0" destOrd="0" presId="urn:microsoft.com/office/officeart/2005/8/layout/orgChart1"/>
    <dgm:cxn modelId="{B71CE85E-D0C2-4EE4-8F82-99A46C905080}" type="presParOf" srcId="{6A32A2F9-074A-42A6-91CD-B2225F4C6ABC}" destId="{CCF43435-E2A8-4B6F-93CB-07F64767BB3B}" srcOrd="1" destOrd="0" presId="urn:microsoft.com/office/officeart/2005/8/layout/orgChart1"/>
    <dgm:cxn modelId="{27624A9A-5F7A-4561-97DC-67B2EC204B5C}" type="presParOf" srcId="{CCF43435-E2A8-4B6F-93CB-07F64767BB3B}" destId="{DDFE7CDB-E81A-4375-9910-63D6BC19C723}" srcOrd="0" destOrd="0" presId="urn:microsoft.com/office/officeart/2005/8/layout/orgChart1"/>
    <dgm:cxn modelId="{9589586E-1E24-4C59-9956-D8622638B71C}" type="presParOf" srcId="{DDFE7CDB-E81A-4375-9910-63D6BC19C723}" destId="{EF9FE4F5-676C-46DA-AC2E-04813DF10493}" srcOrd="0" destOrd="0" presId="urn:microsoft.com/office/officeart/2005/8/layout/orgChart1"/>
    <dgm:cxn modelId="{DB176EDA-8B8D-4619-BEFA-F3C5BD766780}" type="presParOf" srcId="{DDFE7CDB-E81A-4375-9910-63D6BC19C723}" destId="{46FB284D-80AB-43DD-BBBB-F183F0CF49F0}" srcOrd="1" destOrd="0" presId="urn:microsoft.com/office/officeart/2005/8/layout/orgChart1"/>
    <dgm:cxn modelId="{AB9F2CF2-6528-402B-9FB1-45058856FC48}" type="presParOf" srcId="{CCF43435-E2A8-4B6F-93CB-07F64767BB3B}" destId="{F1DEEB84-E907-4616-B8A5-3DA0A090586B}" srcOrd="1" destOrd="0" presId="urn:microsoft.com/office/officeart/2005/8/layout/orgChart1"/>
    <dgm:cxn modelId="{CA070041-51B8-4C1E-92FA-87E522712CCC}" type="presParOf" srcId="{CCF43435-E2A8-4B6F-93CB-07F64767BB3B}" destId="{1D1B2360-830F-4FFF-B517-CC9D3D33BA57}" srcOrd="2" destOrd="0" presId="urn:microsoft.com/office/officeart/2005/8/layout/orgChart1"/>
    <dgm:cxn modelId="{46F84A46-5236-44F1-95A0-D3F1E113094D}" type="presParOf" srcId="{6A32A2F9-074A-42A6-91CD-B2225F4C6ABC}" destId="{0C1F38A4-A5DC-4B86-A8AF-C8A2BEBA3957}" srcOrd="2" destOrd="0" presId="urn:microsoft.com/office/officeart/2005/8/layout/orgChart1"/>
    <dgm:cxn modelId="{51693012-47D9-497D-98DC-CAC45166F435}" type="presParOf" srcId="{6A32A2F9-074A-42A6-91CD-B2225F4C6ABC}" destId="{0C2F6B7C-CC12-4B11-BD3B-DF80F70994A4}" srcOrd="3" destOrd="0" presId="urn:microsoft.com/office/officeart/2005/8/layout/orgChart1"/>
    <dgm:cxn modelId="{AA26959E-FC94-454D-88EE-90B26188F98A}" type="presParOf" srcId="{0C2F6B7C-CC12-4B11-BD3B-DF80F70994A4}" destId="{E6E32141-E9E7-420A-95CE-522B2FFAAD4B}" srcOrd="0" destOrd="0" presId="urn:microsoft.com/office/officeart/2005/8/layout/orgChart1"/>
    <dgm:cxn modelId="{7C7A719D-ED25-4EF6-8C77-1DC2D83CDFBC}" type="presParOf" srcId="{E6E32141-E9E7-420A-95CE-522B2FFAAD4B}" destId="{28973397-D503-4926-B799-BB40AAE18E7B}" srcOrd="0" destOrd="0" presId="urn:microsoft.com/office/officeart/2005/8/layout/orgChart1"/>
    <dgm:cxn modelId="{9E7EE468-C474-4483-BD8E-3DAC8ADB98AB}" type="presParOf" srcId="{E6E32141-E9E7-420A-95CE-522B2FFAAD4B}" destId="{8C42CB85-4B70-41E3-9FAA-63EE95EC9B2F}" srcOrd="1" destOrd="0" presId="urn:microsoft.com/office/officeart/2005/8/layout/orgChart1"/>
    <dgm:cxn modelId="{1414CA67-3627-43EC-8919-F74DD2269CB3}" type="presParOf" srcId="{0C2F6B7C-CC12-4B11-BD3B-DF80F70994A4}" destId="{E91740FE-D260-4082-BF2B-0531E62032D3}" srcOrd="1" destOrd="0" presId="urn:microsoft.com/office/officeart/2005/8/layout/orgChart1"/>
    <dgm:cxn modelId="{5D04A71B-5401-4141-BF65-D74345A2FA97}" type="presParOf" srcId="{0C2F6B7C-CC12-4B11-BD3B-DF80F70994A4}" destId="{743032F7-7D44-4081-9AA4-BCB8DCE57C33}" srcOrd="2" destOrd="0" presId="urn:microsoft.com/office/officeart/2005/8/layout/orgChart1"/>
    <dgm:cxn modelId="{F7F12D01-8E29-4D25-A7FF-6AAEE32608F1}" type="presParOf" srcId="{C90B1F81-CD2C-475C-ACFB-1FACD142F45B}" destId="{8B3AEBEB-0740-4416-8828-3C2FA65D75B3}" srcOrd="2" destOrd="0" presId="urn:microsoft.com/office/officeart/2005/8/layout/orgChart1"/>
    <dgm:cxn modelId="{FCCFE22C-CC79-4B16-9735-06F3E277BF47}" type="presParOf" srcId="{44A06666-B584-4EEA-988A-932A6430EC8A}" destId="{68A2FD60-2CC7-4AC4-AB8A-962B215FBD23}" srcOrd="4" destOrd="0" presId="urn:microsoft.com/office/officeart/2005/8/layout/orgChart1"/>
    <dgm:cxn modelId="{74E21E5E-1A8A-4A62-A230-DB04EBEE1B2B}" type="presParOf" srcId="{44A06666-B584-4EEA-988A-932A6430EC8A}" destId="{72FCA0D3-B442-462A-B127-C24A32B2BDA0}" srcOrd="5" destOrd="0" presId="urn:microsoft.com/office/officeart/2005/8/layout/orgChart1"/>
    <dgm:cxn modelId="{3DBA4934-B570-4196-A5C7-66301DF237CC}" type="presParOf" srcId="{72FCA0D3-B442-462A-B127-C24A32B2BDA0}" destId="{F484E84F-CF38-4A44-8103-727820CA7DE0}" srcOrd="0" destOrd="0" presId="urn:microsoft.com/office/officeart/2005/8/layout/orgChart1"/>
    <dgm:cxn modelId="{00A7BC0D-CBD7-4E6D-B65E-6ED8B9252B21}" type="presParOf" srcId="{F484E84F-CF38-4A44-8103-727820CA7DE0}" destId="{DF0164AB-BC8B-42F3-AB1E-CB9D495CBA07}" srcOrd="0" destOrd="0" presId="urn:microsoft.com/office/officeart/2005/8/layout/orgChart1"/>
    <dgm:cxn modelId="{5AC86A93-8E2C-4066-A4CB-EAF17880D9CF}" type="presParOf" srcId="{F484E84F-CF38-4A44-8103-727820CA7DE0}" destId="{6A9857A5-6E41-4700-8930-F8F92071D31E}" srcOrd="1" destOrd="0" presId="urn:microsoft.com/office/officeart/2005/8/layout/orgChart1"/>
    <dgm:cxn modelId="{399D51CC-80EC-4EF4-8217-3FDC0013B954}" type="presParOf" srcId="{72FCA0D3-B442-462A-B127-C24A32B2BDA0}" destId="{7567289E-F6C4-4CA9-87AD-30BC67E48BEE}" srcOrd="1" destOrd="0" presId="urn:microsoft.com/office/officeart/2005/8/layout/orgChart1"/>
    <dgm:cxn modelId="{CA250C58-70C4-4973-A14F-9B1AA162F3E4}" type="presParOf" srcId="{7567289E-F6C4-4CA9-87AD-30BC67E48BEE}" destId="{CFD3FAF4-C3F3-4939-A8D6-8591EFDA136B}" srcOrd="0" destOrd="0" presId="urn:microsoft.com/office/officeart/2005/8/layout/orgChart1"/>
    <dgm:cxn modelId="{0A5A9E53-0DE6-401B-9A50-DB62D986A67A}" type="presParOf" srcId="{7567289E-F6C4-4CA9-87AD-30BC67E48BEE}" destId="{B5BE5FC3-C5D4-4E85-9865-E9C701338D0F}" srcOrd="1" destOrd="0" presId="urn:microsoft.com/office/officeart/2005/8/layout/orgChart1"/>
    <dgm:cxn modelId="{C88385C5-A042-4BEF-99A6-ECA401E013DC}" type="presParOf" srcId="{B5BE5FC3-C5D4-4E85-9865-E9C701338D0F}" destId="{D9F0F1EE-BB75-42ED-A685-499D803F2CAB}" srcOrd="0" destOrd="0" presId="urn:microsoft.com/office/officeart/2005/8/layout/orgChart1"/>
    <dgm:cxn modelId="{DE40B3F7-ECF8-4A58-9FFF-120670293061}" type="presParOf" srcId="{D9F0F1EE-BB75-42ED-A685-499D803F2CAB}" destId="{60433541-82C3-48A8-AF8B-55F80E1B47D8}" srcOrd="0" destOrd="0" presId="urn:microsoft.com/office/officeart/2005/8/layout/orgChart1"/>
    <dgm:cxn modelId="{DAC2D9D4-E233-467E-A392-CC0A3442EE50}" type="presParOf" srcId="{D9F0F1EE-BB75-42ED-A685-499D803F2CAB}" destId="{ABC5B049-D8AF-4B1B-B027-C4B556E551E3}" srcOrd="1" destOrd="0" presId="urn:microsoft.com/office/officeart/2005/8/layout/orgChart1"/>
    <dgm:cxn modelId="{A89F736F-4ED4-4ABA-8B55-4723EE38356E}" type="presParOf" srcId="{B5BE5FC3-C5D4-4E85-9865-E9C701338D0F}" destId="{2975393B-F00F-4C37-A179-14E14ADAF6C0}" srcOrd="1" destOrd="0" presId="urn:microsoft.com/office/officeart/2005/8/layout/orgChart1"/>
    <dgm:cxn modelId="{52ED0DFE-0992-41A0-8B09-127758BCA077}" type="presParOf" srcId="{B5BE5FC3-C5D4-4E85-9865-E9C701338D0F}" destId="{7B4FBBE5-727A-4C33-9BDB-D6E2669A1C6C}" srcOrd="2" destOrd="0" presId="urn:microsoft.com/office/officeart/2005/8/layout/orgChart1"/>
    <dgm:cxn modelId="{627FCBEB-B28E-4701-B08D-92A956466B27}" type="presParOf" srcId="{7567289E-F6C4-4CA9-87AD-30BC67E48BEE}" destId="{54AAC10B-CDC0-4BC3-919D-55CC80387257}" srcOrd="2" destOrd="0" presId="urn:microsoft.com/office/officeart/2005/8/layout/orgChart1"/>
    <dgm:cxn modelId="{7C52BAB2-5286-434C-9110-F0F87EE55DEA}" type="presParOf" srcId="{7567289E-F6C4-4CA9-87AD-30BC67E48BEE}" destId="{1EB2455B-6C1D-4D8A-9736-78C02FEF6A3B}" srcOrd="3" destOrd="0" presId="urn:microsoft.com/office/officeart/2005/8/layout/orgChart1"/>
    <dgm:cxn modelId="{611BFBF2-1D99-4BB9-B6CF-2EFEEBC7C67E}" type="presParOf" srcId="{1EB2455B-6C1D-4D8A-9736-78C02FEF6A3B}" destId="{7938F432-2236-491C-ABEA-7E44B0E294AA}" srcOrd="0" destOrd="0" presId="urn:microsoft.com/office/officeart/2005/8/layout/orgChart1"/>
    <dgm:cxn modelId="{40A48EED-7573-4856-B840-FDA26EF53413}" type="presParOf" srcId="{7938F432-2236-491C-ABEA-7E44B0E294AA}" destId="{CEF349F7-1E8A-4A7A-B9D5-06B6B7EA415C}" srcOrd="0" destOrd="0" presId="urn:microsoft.com/office/officeart/2005/8/layout/orgChart1"/>
    <dgm:cxn modelId="{2929A17C-62AD-4F4E-9718-262165859FFC}" type="presParOf" srcId="{7938F432-2236-491C-ABEA-7E44B0E294AA}" destId="{BB4574B8-57D0-4A33-B6DE-BB80878A12B9}" srcOrd="1" destOrd="0" presId="urn:microsoft.com/office/officeart/2005/8/layout/orgChart1"/>
    <dgm:cxn modelId="{07A9AF8C-C84B-457E-A917-57D4DB004D53}" type="presParOf" srcId="{1EB2455B-6C1D-4D8A-9736-78C02FEF6A3B}" destId="{CFFA13FF-631E-4B42-9125-F59585007E96}" srcOrd="1" destOrd="0" presId="urn:microsoft.com/office/officeart/2005/8/layout/orgChart1"/>
    <dgm:cxn modelId="{19E7D8A9-91C3-499C-A763-AA87DA762EA0}" type="presParOf" srcId="{1EB2455B-6C1D-4D8A-9736-78C02FEF6A3B}" destId="{AD2E566E-216C-494F-A60A-59A302036A96}" srcOrd="2" destOrd="0" presId="urn:microsoft.com/office/officeart/2005/8/layout/orgChart1"/>
    <dgm:cxn modelId="{F3230612-2A0F-4716-BD6E-B0A8D6CE05E0}" type="presParOf" srcId="{72FCA0D3-B442-462A-B127-C24A32B2BDA0}" destId="{E6811218-D0C5-464C-B1AA-F5F8DB0F7341}" srcOrd="2" destOrd="0" presId="urn:microsoft.com/office/officeart/2005/8/layout/orgChart1"/>
    <dgm:cxn modelId="{9C694CC7-272B-43DF-AA84-BCA06F658489}" type="presParOf" srcId="{44A06666-B584-4EEA-988A-932A6430EC8A}" destId="{67C3202F-806E-473E-A437-EF63C20250DD}" srcOrd="6" destOrd="0" presId="urn:microsoft.com/office/officeart/2005/8/layout/orgChart1"/>
    <dgm:cxn modelId="{9A4642C1-8FB8-4600-9AFD-E64137716D11}" type="presParOf" srcId="{44A06666-B584-4EEA-988A-932A6430EC8A}" destId="{76BE0FAC-5B31-4FE5-88E4-E45F327A9684}" srcOrd="7" destOrd="0" presId="urn:microsoft.com/office/officeart/2005/8/layout/orgChart1"/>
    <dgm:cxn modelId="{5DFE297F-2DAD-48EF-80A4-7EF57616B9A6}" type="presParOf" srcId="{76BE0FAC-5B31-4FE5-88E4-E45F327A9684}" destId="{FF34C061-900D-4507-928B-4B0A85B578A2}" srcOrd="0" destOrd="0" presId="urn:microsoft.com/office/officeart/2005/8/layout/orgChart1"/>
    <dgm:cxn modelId="{9337B199-2115-4C73-9439-60B1C1B38E72}" type="presParOf" srcId="{FF34C061-900D-4507-928B-4B0A85B578A2}" destId="{77FC7F55-849C-4362-B211-D4C281F2AAC3}" srcOrd="0" destOrd="0" presId="urn:microsoft.com/office/officeart/2005/8/layout/orgChart1"/>
    <dgm:cxn modelId="{B7315099-3F73-4FFA-A46F-FE67CC6CE4FC}" type="presParOf" srcId="{FF34C061-900D-4507-928B-4B0A85B578A2}" destId="{151FF56D-E3A8-493D-A3B1-0B678263885E}" srcOrd="1" destOrd="0" presId="urn:microsoft.com/office/officeart/2005/8/layout/orgChart1"/>
    <dgm:cxn modelId="{6128FCEA-E424-4D8C-B7F3-5E8813119736}" type="presParOf" srcId="{76BE0FAC-5B31-4FE5-88E4-E45F327A9684}" destId="{73108231-3B93-45F5-BA15-E41B3C89EDCA}" srcOrd="1" destOrd="0" presId="urn:microsoft.com/office/officeart/2005/8/layout/orgChart1"/>
    <dgm:cxn modelId="{3E4EB09D-18C9-494D-965F-080FE56E3E23}" type="presParOf" srcId="{76BE0FAC-5B31-4FE5-88E4-E45F327A9684}" destId="{CD695495-1B4B-4594-9DCA-8F0B8A6D9F97}" srcOrd="2" destOrd="0" presId="urn:microsoft.com/office/officeart/2005/8/layout/orgChart1"/>
    <dgm:cxn modelId="{5981FE5E-536D-406D-A022-AF67A6DA2655}" type="presParOf" srcId="{44A06666-B584-4EEA-988A-932A6430EC8A}" destId="{11328D40-DFCA-45ED-B13B-CEE689DE60EB}" srcOrd="8" destOrd="0" presId="urn:microsoft.com/office/officeart/2005/8/layout/orgChart1"/>
    <dgm:cxn modelId="{9FFD0065-3710-427B-9E7C-4F46D2FB0C0F}" type="presParOf" srcId="{44A06666-B584-4EEA-988A-932A6430EC8A}" destId="{B9CC8371-993F-4E49-AC95-CF28517E4314}" srcOrd="9" destOrd="0" presId="urn:microsoft.com/office/officeart/2005/8/layout/orgChart1"/>
    <dgm:cxn modelId="{55F909C2-39DB-4EAB-92EF-B62CE7B3A965}" type="presParOf" srcId="{B9CC8371-993F-4E49-AC95-CF28517E4314}" destId="{BE8C0EC9-68AF-45C3-B9F5-692C9B574D64}" srcOrd="0" destOrd="0" presId="urn:microsoft.com/office/officeart/2005/8/layout/orgChart1"/>
    <dgm:cxn modelId="{8D52E345-99CA-4A81-9B0A-6D397F95C818}" type="presParOf" srcId="{BE8C0EC9-68AF-45C3-B9F5-692C9B574D64}" destId="{2C4C9C84-F624-423C-8109-D8769BF64BBA}" srcOrd="0" destOrd="0" presId="urn:microsoft.com/office/officeart/2005/8/layout/orgChart1"/>
    <dgm:cxn modelId="{B920E324-6E97-4D15-87AB-B8082A0DF62E}" type="presParOf" srcId="{BE8C0EC9-68AF-45C3-B9F5-692C9B574D64}" destId="{0FF152F5-0B71-402A-B5A5-0E85A8D0391E}" srcOrd="1" destOrd="0" presId="urn:microsoft.com/office/officeart/2005/8/layout/orgChart1"/>
    <dgm:cxn modelId="{5EFA5EC8-4DF0-4EAB-9062-42DAD54D598F}" type="presParOf" srcId="{B9CC8371-993F-4E49-AC95-CF28517E4314}" destId="{DC2FAA0F-F413-49BB-8FBE-575398C0DC45}" srcOrd="1" destOrd="0" presId="urn:microsoft.com/office/officeart/2005/8/layout/orgChart1"/>
    <dgm:cxn modelId="{C9B4E3AE-02B4-4A7B-A470-4922E9D93355}" type="presParOf" srcId="{DC2FAA0F-F413-49BB-8FBE-575398C0DC45}" destId="{ADC89EAB-0617-46AA-92D4-2A88544E6C64}" srcOrd="0" destOrd="0" presId="urn:microsoft.com/office/officeart/2005/8/layout/orgChart1"/>
    <dgm:cxn modelId="{93A78159-6229-4A13-88F6-A7393618C5E9}" type="presParOf" srcId="{DC2FAA0F-F413-49BB-8FBE-575398C0DC45}" destId="{281DC3D4-4F57-4A00-A196-4AFFBC15E062}" srcOrd="1" destOrd="0" presId="urn:microsoft.com/office/officeart/2005/8/layout/orgChart1"/>
    <dgm:cxn modelId="{217DCC33-1EA5-4E95-A331-3B76C0E1F330}" type="presParOf" srcId="{281DC3D4-4F57-4A00-A196-4AFFBC15E062}" destId="{74820970-63B1-460F-97FD-99C2F4B27514}" srcOrd="0" destOrd="0" presId="urn:microsoft.com/office/officeart/2005/8/layout/orgChart1"/>
    <dgm:cxn modelId="{F57044E8-1E25-4867-A3B8-82531E827027}" type="presParOf" srcId="{74820970-63B1-460F-97FD-99C2F4B27514}" destId="{BC713991-B690-4EC9-9500-F4C916AFD412}" srcOrd="0" destOrd="0" presId="urn:microsoft.com/office/officeart/2005/8/layout/orgChart1"/>
    <dgm:cxn modelId="{B8134257-2257-494D-8FBA-C328CCB727A3}" type="presParOf" srcId="{74820970-63B1-460F-97FD-99C2F4B27514}" destId="{C78D2FB7-7E30-4914-83BD-CA9D950C4697}" srcOrd="1" destOrd="0" presId="urn:microsoft.com/office/officeart/2005/8/layout/orgChart1"/>
    <dgm:cxn modelId="{BA212D81-956B-48FB-9689-5873856B27ED}" type="presParOf" srcId="{281DC3D4-4F57-4A00-A196-4AFFBC15E062}" destId="{EC32CEAA-17E5-41B8-9736-414B5EBEEA21}" srcOrd="1" destOrd="0" presId="urn:microsoft.com/office/officeart/2005/8/layout/orgChart1"/>
    <dgm:cxn modelId="{932A35B6-D7CB-4315-AD4B-2A7F792A57E0}" type="presParOf" srcId="{EC32CEAA-17E5-41B8-9736-414B5EBEEA21}" destId="{29A83532-48EF-49AC-A198-A99457B50421}" srcOrd="0" destOrd="0" presId="urn:microsoft.com/office/officeart/2005/8/layout/orgChart1"/>
    <dgm:cxn modelId="{E7D7857D-382E-4172-89AC-D9F390D6DDE9}" type="presParOf" srcId="{EC32CEAA-17E5-41B8-9736-414B5EBEEA21}" destId="{FB5DAE3E-0872-4C3F-956F-1465EE3D8CB6}" srcOrd="1" destOrd="0" presId="urn:microsoft.com/office/officeart/2005/8/layout/orgChart1"/>
    <dgm:cxn modelId="{51C26FFB-AFF7-4597-A1F2-645464F45141}" type="presParOf" srcId="{FB5DAE3E-0872-4C3F-956F-1465EE3D8CB6}" destId="{85520DD6-896D-4EBB-9503-1EDFE88DC995}" srcOrd="0" destOrd="0" presId="urn:microsoft.com/office/officeart/2005/8/layout/orgChart1"/>
    <dgm:cxn modelId="{EC8B434A-D9CD-415D-9C62-EC0DD88895A7}" type="presParOf" srcId="{85520DD6-896D-4EBB-9503-1EDFE88DC995}" destId="{B799651F-2122-49A2-AE32-1C6B0DA22D40}" srcOrd="0" destOrd="0" presId="urn:microsoft.com/office/officeart/2005/8/layout/orgChart1"/>
    <dgm:cxn modelId="{FB398A4A-C720-4909-B208-12BDDC91B3FE}" type="presParOf" srcId="{85520DD6-896D-4EBB-9503-1EDFE88DC995}" destId="{3739C179-945D-4039-BD72-8DDD63FE186A}" srcOrd="1" destOrd="0" presId="urn:microsoft.com/office/officeart/2005/8/layout/orgChart1"/>
    <dgm:cxn modelId="{FF571CCF-0FDB-48C7-A185-038C22147C8C}" type="presParOf" srcId="{FB5DAE3E-0872-4C3F-956F-1465EE3D8CB6}" destId="{CAB80424-4289-4C55-ABB1-295AE591055B}" srcOrd="1" destOrd="0" presId="urn:microsoft.com/office/officeart/2005/8/layout/orgChart1"/>
    <dgm:cxn modelId="{7D7F3AA2-D446-468B-BF4D-4AAA998BD8DD}" type="presParOf" srcId="{CAB80424-4289-4C55-ABB1-295AE591055B}" destId="{46D23751-D2C4-48AB-A09B-9E79877C341A}" srcOrd="0" destOrd="0" presId="urn:microsoft.com/office/officeart/2005/8/layout/orgChart1"/>
    <dgm:cxn modelId="{2ED38EB7-3CF3-4A4A-9A7D-3210547AE4F3}" type="presParOf" srcId="{CAB80424-4289-4C55-ABB1-295AE591055B}" destId="{5B310264-5E85-4474-9672-82D67E2AF80C}" srcOrd="1" destOrd="0" presId="urn:microsoft.com/office/officeart/2005/8/layout/orgChart1"/>
    <dgm:cxn modelId="{E89A5472-0F85-4A56-8A91-AA2175E3660E}" type="presParOf" srcId="{5B310264-5E85-4474-9672-82D67E2AF80C}" destId="{0386E708-38FE-4F38-BA7A-B82DEE02362F}" srcOrd="0" destOrd="0" presId="urn:microsoft.com/office/officeart/2005/8/layout/orgChart1"/>
    <dgm:cxn modelId="{680BDBCA-27F2-4490-9A83-DEDD0E3EAC27}" type="presParOf" srcId="{0386E708-38FE-4F38-BA7A-B82DEE02362F}" destId="{16477CE3-9DDE-4339-A530-4CE08B5E7A13}" srcOrd="0" destOrd="0" presId="urn:microsoft.com/office/officeart/2005/8/layout/orgChart1"/>
    <dgm:cxn modelId="{CFCA6FD8-C37B-4533-9730-98AB4AC5FF3F}" type="presParOf" srcId="{0386E708-38FE-4F38-BA7A-B82DEE02362F}" destId="{34D8BB8D-9FB8-443B-9BE4-5369E0957D1E}" srcOrd="1" destOrd="0" presId="urn:microsoft.com/office/officeart/2005/8/layout/orgChart1"/>
    <dgm:cxn modelId="{FEF9D2D7-08CB-4ACD-9156-DA3A6904375B}" type="presParOf" srcId="{5B310264-5E85-4474-9672-82D67E2AF80C}" destId="{38894FF3-BBC1-43B0-92F6-A3AD18A5A293}" srcOrd="1" destOrd="0" presId="urn:microsoft.com/office/officeart/2005/8/layout/orgChart1"/>
    <dgm:cxn modelId="{EF79B422-791C-4BD1-9A5A-64F35DA339C0}" type="presParOf" srcId="{5B310264-5E85-4474-9672-82D67E2AF80C}" destId="{1B0D3279-5489-4F0E-A3CA-D6596043738F}" srcOrd="2" destOrd="0" presId="urn:microsoft.com/office/officeart/2005/8/layout/orgChart1"/>
    <dgm:cxn modelId="{76E67952-05C5-486D-8ABB-0C6DE457A81B}" type="presParOf" srcId="{FB5DAE3E-0872-4C3F-956F-1465EE3D8CB6}" destId="{EEDDD024-EA9F-47B9-99C9-B1C621D1084E}" srcOrd="2" destOrd="0" presId="urn:microsoft.com/office/officeart/2005/8/layout/orgChart1"/>
    <dgm:cxn modelId="{D3CF6363-B8D2-4F90-8FC4-70133177E4CA}" type="presParOf" srcId="{281DC3D4-4F57-4A00-A196-4AFFBC15E062}" destId="{DA10E58D-E76D-4B89-9F62-B0E573379531}" srcOrd="2" destOrd="0" presId="urn:microsoft.com/office/officeart/2005/8/layout/orgChart1"/>
    <dgm:cxn modelId="{D6564178-C5F0-44F1-B310-019B696E3B07}" type="presParOf" srcId="{B9CC8371-993F-4E49-AC95-CF28517E4314}" destId="{191F008E-C2A2-4B1A-A248-C692BC74E87D}" srcOrd="2" destOrd="0" presId="urn:microsoft.com/office/officeart/2005/8/layout/orgChart1"/>
    <dgm:cxn modelId="{ACBE5727-766C-4059-8A01-59889DBBFE81}" type="presParOf" srcId="{44A06666-B584-4EEA-988A-932A6430EC8A}" destId="{A6F2A4BD-305F-455D-8CB4-CE0D969DA774}" srcOrd="10" destOrd="0" presId="urn:microsoft.com/office/officeart/2005/8/layout/orgChart1"/>
    <dgm:cxn modelId="{B0B55D15-27F2-413F-9117-E1A2BD3DCBFD}" type="presParOf" srcId="{44A06666-B584-4EEA-988A-932A6430EC8A}" destId="{4C7D6EE1-BD01-45DC-873A-7E4E50076C99}" srcOrd="11" destOrd="0" presId="urn:microsoft.com/office/officeart/2005/8/layout/orgChart1"/>
    <dgm:cxn modelId="{1AE180E7-8DD8-48F1-AF7A-6855938DAC13}" type="presParOf" srcId="{4C7D6EE1-BD01-45DC-873A-7E4E50076C99}" destId="{86D4309F-4C11-4C94-A238-4920FBF6C815}" srcOrd="0" destOrd="0" presId="urn:microsoft.com/office/officeart/2005/8/layout/orgChart1"/>
    <dgm:cxn modelId="{322C0014-2084-49F8-A838-233A5DA59F46}" type="presParOf" srcId="{86D4309F-4C11-4C94-A238-4920FBF6C815}" destId="{CD95591A-A550-4CD0-9CB3-0587F9F9514F}" srcOrd="0" destOrd="0" presId="urn:microsoft.com/office/officeart/2005/8/layout/orgChart1"/>
    <dgm:cxn modelId="{B83FB68B-2836-47E1-80DB-7788FC523AAB}" type="presParOf" srcId="{86D4309F-4C11-4C94-A238-4920FBF6C815}" destId="{793730B7-969E-477E-B6E1-1BB5F4678741}" srcOrd="1" destOrd="0" presId="urn:microsoft.com/office/officeart/2005/8/layout/orgChart1"/>
    <dgm:cxn modelId="{E035BB85-9FAE-44DB-A3AA-B04F92F3ADA4}" type="presParOf" srcId="{4C7D6EE1-BD01-45DC-873A-7E4E50076C99}" destId="{7FFB1F7B-C53E-4E3C-A413-773303BEBD20}" srcOrd="1" destOrd="0" presId="urn:microsoft.com/office/officeart/2005/8/layout/orgChart1"/>
    <dgm:cxn modelId="{EC8905FF-FF75-4CAC-BAFA-22F54AC43831}" type="presParOf" srcId="{7FFB1F7B-C53E-4E3C-A413-773303BEBD20}" destId="{A4734B85-78DC-4C39-BED8-D30E3BAF3FB7}" srcOrd="0" destOrd="0" presId="urn:microsoft.com/office/officeart/2005/8/layout/orgChart1"/>
    <dgm:cxn modelId="{332F4703-9B5B-4388-A5FA-B52135FDF5E6}" type="presParOf" srcId="{7FFB1F7B-C53E-4E3C-A413-773303BEBD20}" destId="{7C5EFC50-3F0F-4E2C-BC20-F82B67EE5E58}" srcOrd="1" destOrd="0" presId="urn:microsoft.com/office/officeart/2005/8/layout/orgChart1"/>
    <dgm:cxn modelId="{E6B2E734-92C7-473F-AE3B-3798DEF4F25B}" type="presParOf" srcId="{7C5EFC50-3F0F-4E2C-BC20-F82B67EE5E58}" destId="{79DAF8D0-0355-46D5-9272-5336B7375F0A}" srcOrd="0" destOrd="0" presId="urn:microsoft.com/office/officeart/2005/8/layout/orgChart1"/>
    <dgm:cxn modelId="{0D6EF768-37E0-4EF4-BE24-A022D56B46FD}" type="presParOf" srcId="{79DAF8D0-0355-46D5-9272-5336B7375F0A}" destId="{BAEE301C-1849-46D0-9578-FE7C648568B1}" srcOrd="0" destOrd="0" presId="urn:microsoft.com/office/officeart/2005/8/layout/orgChart1"/>
    <dgm:cxn modelId="{1BAAD92B-0452-400F-9E3C-81B0DC1AC5F5}" type="presParOf" srcId="{79DAF8D0-0355-46D5-9272-5336B7375F0A}" destId="{40F8F712-6C58-47A8-B67B-C344B07E0BAE}" srcOrd="1" destOrd="0" presId="urn:microsoft.com/office/officeart/2005/8/layout/orgChart1"/>
    <dgm:cxn modelId="{3AD98998-9BF2-44AA-8A18-A2BDAE47941A}" type="presParOf" srcId="{7C5EFC50-3F0F-4E2C-BC20-F82B67EE5E58}" destId="{A19154E6-6BCA-42D6-B8A4-33171A891A12}" srcOrd="1" destOrd="0" presId="urn:microsoft.com/office/officeart/2005/8/layout/orgChart1"/>
    <dgm:cxn modelId="{E9C50579-C882-474E-BF5D-FFA2F54C9BC3}" type="presParOf" srcId="{7C5EFC50-3F0F-4E2C-BC20-F82B67EE5E58}" destId="{2BEA4FB3-83F4-4B17-BDA6-42B1753FCFC9}" srcOrd="2" destOrd="0" presId="urn:microsoft.com/office/officeart/2005/8/layout/orgChart1"/>
    <dgm:cxn modelId="{7205207E-A27D-4984-81DA-B7384B24FB20}" type="presParOf" srcId="{7FFB1F7B-C53E-4E3C-A413-773303BEBD20}" destId="{6FDCC457-BF3D-4F45-8748-EDE5B6374040}" srcOrd="2" destOrd="0" presId="urn:microsoft.com/office/officeart/2005/8/layout/orgChart1"/>
    <dgm:cxn modelId="{A3B4D6EF-BB7E-47B2-810C-5B8EF111A4EB}" type="presParOf" srcId="{7FFB1F7B-C53E-4E3C-A413-773303BEBD20}" destId="{DF0A9ED2-B9C5-4A4F-A604-994D2A5CDAC9}" srcOrd="3" destOrd="0" presId="urn:microsoft.com/office/officeart/2005/8/layout/orgChart1"/>
    <dgm:cxn modelId="{929BAD02-FF05-47DE-B63D-26752E2EB110}" type="presParOf" srcId="{DF0A9ED2-B9C5-4A4F-A604-994D2A5CDAC9}" destId="{1A0FD68B-0319-4426-AF48-F9D92DFC51DC}" srcOrd="0" destOrd="0" presId="urn:microsoft.com/office/officeart/2005/8/layout/orgChart1"/>
    <dgm:cxn modelId="{A252037C-2EF7-4E74-9F76-77A098BF743F}" type="presParOf" srcId="{1A0FD68B-0319-4426-AF48-F9D92DFC51DC}" destId="{836F676C-12F1-42C2-9490-B005B29DD458}" srcOrd="0" destOrd="0" presId="urn:microsoft.com/office/officeart/2005/8/layout/orgChart1"/>
    <dgm:cxn modelId="{76D6DD34-BEF0-46B0-A6F6-1590657F1BE9}" type="presParOf" srcId="{1A0FD68B-0319-4426-AF48-F9D92DFC51DC}" destId="{A4C27B7B-D0BB-4920-B3B5-E469E26F39C6}" srcOrd="1" destOrd="0" presId="urn:microsoft.com/office/officeart/2005/8/layout/orgChart1"/>
    <dgm:cxn modelId="{FBFD7BBA-1E96-4ED4-9869-9B05BE373AF0}" type="presParOf" srcId="{DF0A9ED2-B9C5-4A4F-A604-994D2A5CDAC9}" destId="{DF2069F3-02B0-4F86-A907-A01E3EB595A4}" srcOrd="1" destOrd="0" presId="urn:microsoft.com/office/officeart/2005/8/layout/orgChart1"/>
    <dgm:cxn modelId="{676603B8-9D5F-4861-98D8-F70E1321967A}" type="presParOf" srcId="{DF0A9ED2-B9C5-4A4F-A604-994D2A5CDAC9}" destId="{8F9F7C13-F657-461A-AA60-66F5A754C40E}" srcOrd="2" destOrd="0" presId="urn:microsoft.com/office/officeart/2005/8/layout/orgChart1"/>
    <dgm:cxn modelId="{BDB37EB6-55F7-4325-98FC-20CEFAF2D835}" type="presParOf" srcId="{4C7D6EE1-BD01-45DC-873A-7E4E50076C99}" destId="{16CE33F5-7200-42B4-8FC6-3E07209F6C21}" srcOrd="2" destOrd="0" presId="urn:microsoft.com/office/officeart/2005/8/layout/orgChart1"/>
    <dgm:cxn modelId="{0D234FEA-C860-47A6-BC47-78A487212A01}" type="presParOf" srcId="{44A06666-B584-4EEA-988A-932A6430EC8A}" destId="{674545B2-2FA7-474E-BDD4-F79B3CD5C4E2}" srcOrd="12" destOrd="0" presId="urn:microsoft.com/office/officeart/2005/8/layout/orgChart1"/>
    <dgm:cxn modelId="{9E50747F-45F5-4AEF-AAE5-69C0DE21ACF2}" type="presParOf" srcId="{44A06666-B584-4EEA-988A-932A6430EC8A}" destId="{F5AA7AC1-E50F-47E7-BA62-F2266930CCF2}" srcOrd="13" destOrd="0" presId="urn:microsoft.com/office/officeart/2005/8/layout/orgChart1"/>
    <dgm:cxn modelId="{61F666B1-7F1A-4AC8-A78A-696244151E7D}" type="presParOf" srcId="{F5AA7AC1-E50F-47E7-BA62-F2266930CCF2}" destId="{AC6CC667-31A8-4FD2-BEBD-00EF4703B45B}" srcOrd="0" destOrd="0" presId="urn:microsoft.com/office/officeart/2005/8/layout/orgChart1"/>
    <dgm:cxn modelId="{2D9774F1-1BA9-4516-B168-A620B94FC327}" type="presParOf" srcId="{AC6CC667-31A8-4FD2-BEBD-00EF4703B45B}" destId="{BDDF67A1-2D6B-42D7-9B7F-65DCB557AEA9}" srcOrd="0" destOrd="0" presId="urn:microsoft.com/office/officeart/2005/8/layout/orgChart1"/>
    <dgm:cxn modelId="{10C94B1E-5E81-4E49-B2E5-82E285914F80}" type="presParOf" srcId="{AC6CC667-31A8-4FD2-BEBD-00EF4703B45B}" destId="{35519304-A817-4541-96B4-C954B34F58D4}" srcOrd="1" destOrd="0" presId="urn:microsoft.com/office/officeart/2005/8/layout/orgChart1"/>
    <dgm:cxn modelId="{F2F69655-061E-4A49-98AD-F7FD13E85904}" type="presParOf" srcId="{F5AA7AC1-E50F-47E7-BA62-F2266930CCF2}" destId="{3A7AA835-AB5A-41F0-A4D4-576B6DF31FF0}" srcOrd="1" destOrd="0" presId="urn:microsoft.com/office/officeart/2005/8/layout/orgChart1"/>
    <dgm:cxn modelId="{8925191A-5666-4C18-B1E8-94F7D84A55DB}" type="presParOf" srcId="{3A7AA835-AB5A-41F0-A4D4-576B6DF31FF0}" destId="{94C74F99-5CB7-4E75-ACAA-61C311B4D96C}" srcOrd="0" destOrd="0" presId="urn:microsoft.com/office/officeart/2005/8/layout/orgChart1"/>
    <dgm:cxn modelId="{B8687A30-971E-4ECE-A805-4752A836A369}" type="presParOf" srcId="{3A7AA835-AB5A-41F0-A4D4-576B6DF31FF0}" destId="{4A56B577-1BD6-47CE-9841-78E7B4ACF4D7}" srcOrd="1" destOrd="0" presId="urn:microsoft.com/office/officeart/2005/8/layout/orgChart1"/>
    <dgm:cxn modelId="{FBE3AE80-316D-4B21-BED0-1DD0FF773453}" type="presParOf" srcId="{4A56B577-1BD6-47CE-9841-78E7B4ACF4D7}" destId="{AF91740B-D350-4062-9797-337FDB6C0317}" srcOrd="0" destOrd="0" presId="urn:microsoft.com/office/officeart/2005/8/layout/orgChart1"/>
    <dgm:cxn modelId="{542E5303-995F-42EE-9A98-BF54D61979FC}" type="presParOf" srcId="{AF91740B-D350-4062-9797-337FDB6C0317}" destId="{EE52EE3B-4A92-4D48-8234-E63AA483AA84}" srcOrd="0" destOrd="0" presId="urn:microsoft.com/office/officeart/2005/8/layout/orgChart1"/>
    <dgm:cxn modelId="{C92F29E3-FE41-4BEE-9315-B02040F817D9}" type="presParOf" srcId="{AF91740B-D350-4062-9797-337FDB6C0317}" destId="{B434F790-CE0B-4160-8086-1C9AD673F1E0}" srcOrd="1" destOrd="0" presId="urn:microsoft.com/office/officeart/2005/8/layout/orgChart1"/>
    <dgm:cxn modelId="{1FCBA857-E6AA-4B18-8480-2F6E24D238FE}" type="presParOf" srcId="{4A56B577-1BD6-47CE-9841-78E7B4ACF4D7}" destId="{C3E7AF3E-56B3-4C62-A811-BE04871386D2}" srcOrd="1" destOrd="0" presId="urn:microsoft.com/office/officeart/2005/8/layout/orgChart1"/>
    <dgm:cxn modelId="{9D1A415E-439D-4AF2-9335-52427FFC1CC5}" type="presParOf" srcId="{4A56B577-1BD6-47CE-9841-78E7B4ACF4D7}" destId="{FED02EA2-EC75-4242-BB2B-A770A6E4D426}" srcOrd="2" destOrd="0" presId="urn:microsoft.com/office/officeart/2005/8/layout/orgChart1"/>
    <dgm:cxn modelId="{2EAC070A-31AE-4791-B0AF-CEB0D5899B33}" type="presParOf" srcId="{F5AA7AC1-E50F-47E7-BA62-F2266930CCF2}" destId="{35C14B70-8C87-4434-94EF-EB0F06B36228}" srcOrd="2" destOrd="0" presId="urn:microsoft.com/office/officeart/2005/8/layout/orgChart1"/>
    <dgm:cxn modelId="{962075B3-6D6E-4502-9F51-E97297439C0A}" type="presParOf" srcId="{44A06666-B584-4EEA-988A-932A6430EC8A}" destId="{0E9DB5DF-2820-42DD-842B-891481C85E31}" srcOrd="14" destOrd="0" presId="urn:microsoft.com/office/officeart/2005/8/layout/orgChart1"/>
    <dgm:cxn modelId="{0DF7685C-EB5F-4C52-B363-7D3DC72F5765}" type="presParOf" srcId="{44A06666-B584-4EEA-988A-932A6430EC8A}" destId="{79652811-ACD9-4240-BA93-30FC257F1898}" srcOrd="15" destOrd="0" presId="urn:microsoft.com/office/officeart/2005/8/layout/orgChart1"/>
    <dgm:cxn modelId="{FE443A90-AA62-4873-82CC-0BA69D93BA40}" type="presParOf" srcId="{79652811-ACD9-4240-BA93-30FC257F1898}" destId="{514998D1-4DB3-423C-8605-DC071E3211A6}" srcOrd="0" destOrd="0" presId="urn:microsoft.com/office/officeart/2005/8/layout/orgChart1"/>
    <dgm:cxn modelId="{41189777-D5E7-4E26-8E7A-5F274C22838C}" type="presParOf" srcId="{514998D1-4DB3-423C-8605-DC071E3211A6}" destId="{97708018-D5FE-48F3-9117-0B39016A5B80}" srcOrd="0" destOrd="0" presId="urn:microsoft.com/office/officeart/2005/8/layout/orgChart1"/>
    <dgm:cxn modelId="{D4AFD42A-903A-4B41-9E5C-12AFB3F54C56}" type="presParOf" srcId="{514998D1-4DB3-423C-8605-DC071E3211A6}" destId="{44C13AFB-D002-47AF-8213-E6CF9476B39E}" srcOrd="1" destOrd="0" presId="urn:microsoft.com/office/officeart/2005/8/layout/orgChart1"/>
    <dgm:cxn modelId="{9C709F8D-A2B1-443F-BC27-116922DE1495}" type="presParOf" srcId="{79652811-ACD9-4240-BA93-30FC257F1898}" destId="{1BE03722-7967-43D5-B244-B25EDB4157AE}" srcOrd="1" destOrd="0" presId="urn:microsoft.com/office/officeart/2005/8/layout/orgChart1"/>
    <dgm:cxn modelId="{9EFF0530-9E1C-4285-B75B-2FE33F13C0BB}" type="presParOf" srcId="{1BE03722-7967-43D5-B244-B25EDB4157AE}" destId="{806A5DFF-19A1-4500-BE68-D64B677CD8D3}" srcOrd="0" destOrd="0" presId="urn:microsoft.com/office/officeart/2005/8/layout/orgChart1"/>
    <dgm:cxn modelId="{763A8F08-A91E-4F57-B616-6FDD47E877C4}" type="presParOf" srcId="{1BE03722-7967-43D5-B244-B25EDB4157AE}" destId="{F466B2D2-709E-4FE8-856F-633E378B3F10}" srcOrd="1" destOrd="0" presId="urn:microsoft.com/office/officeart/2005/8/layout/orgChart1"/>
    <dgm:cxn modelId="{833013F2-FE30-4BBA-86E2-B90E994BADEC}" type="presParOf" srcId="{F466B2D2-709E-4FE8-856F-633E378B3F10}" destId="{1128E740-ED3B-48E7-94E6-3B5C9067D4B6}" srcOrd="0" destOrd="0" presId="urn:microsoft.com/office/officeart/2005/8/layout/orgChart1"/>
    <dgm:cxn modelId="{3B087C9D-F266-4664-8030-FC59EA44C95B}" type="presParOf" srcId="{1128E740-ED3B-48E7-94E6-3B5C9067D4B6}" destId="{0D6439C9-5D55-4D72-A461-62286748E111}" srcOrd="0" destOrd="0" presId="urn:microsoft.com/office/officeart/2005/8/layout/orgChart1"/>
    <dgm:cxn modelId="{D9DC45DA-B6EE-49B4-8618-0259469DBCF3}" type="presParOf" srcId="{1128E740-ED3B-48E7-94E6-3B5C9067D4B6}" destId="{893D9E18-503C-479D-911B-65C8A87CBA9D}" srcOrd="1" destOrd="0" presId="urn:microsoft.com/office/officeart/2005/8/layout/orgChart1"/>
    <dgm:cxn modelId="{6A657260-F7D6-40FF-90C2-2502E1CCF8CA}" type="presParOf" srcId="{F466B2D2-709E-4FE8-856F-633E378B3F10}" destId="{DA11C80C-BE3D-42B0-8953-AFF9E578077E}" srcOrd="1" destOrd="0" presId="urn:microsoft.com/office/officeart/2005/8/layout/orgChart1"/>
    <dgm:cxn modelId="{2B5F2E1E-92E9-46A1-B49F-690D7622E6E8}" type="presParOf" srcId="{F466B2D2-709E-4FE8-856F-633E378B3F10}" destId="{2113197D-B4F1-4C1F-9441-346CA4692F31}" srcOrd="2" destOrd="0" presId="urn:microsoft.com/office/officeart/2005/8/layout/orgChart1"/>
    <dgm:cxn modelId="{69C44A1C-D4E4-44F6-99F9-9EAC3A6BF4FA}" type="presParOf" srcId="{79652811-ACD9-4240-BA93-30FC257F1898}" destId="{345F41FF-8000-43F2-B020-3BCAF629EBBE}" srcOrd="2" destOrd="0" presId="urn:microsoft.com/office/officeart/2005/8/layout/orgChart1"/>
    <dgm:cxn modelId="{D0B9D70B-7E97-48CB-B276-89924BBD50BD}" type="presParOf" srcId="{44A06666-B584-4EEA-988A-932A6430EC8A}" destId="{2306F5B8-D961-4C21-8497-2ACE32224412}" srcOrd="16" destOrd="0" presId="urn:microsoft.com/office/officeart/2005/8/layout/orgChart1"/>
    <dgm:cxn modelId="{B44FD1DE-E3DD-467A-A04A-AB2825FF5388}" type="presParOf" srcId="{44A06666-B584-4EEA-988A-932A6430EC8A}" destId="{1A66B222-8904-4C59-85F3-9126849C8A31}" srcOrd="17" destOrd="0" presId="urn:microsoft.com/office/officeart/2005/8/layout/orgChart1"/>
    <dgm:cxn modelId="{278CBBCB-E652-4C66-AED9-D2972D56F165}" type="presParOf" srcId="{1A66B222-8904-4C59-85F3-9126849C8A31}" destId="{837E0814-3D17-49BC-ADCF-A46F7B6AEB2D}" srcOrd="0" destOrd="0" presId="urn:microsoft.com/office/officeart/2005/8/layout/orgChart1"/>
    <dgm:cxn modelId="{1DC0C70F-AC75-43E8-80D1-8BF12F7717B5}" type="presParOf" srcId="{837E0814-3D17-49BC-ADCF-A46F7B6AEB2D}" destId="{E8925373-E6B4-40C3-BCDA-B9F34954D4A9}" srcOrd="0" destOrd="0" presId="urn:microsoft.com/office/officeart/2005/8/layout/orgChart1"/>
    <dgm:cxn modelId="{9591B6F9-D936-47AD-B88C-8203A6C7C83A}" type="presParOf" srcId="{837E0814-3D17-49BC-ADCF-A46F7B6AEB2D}" destId="{FE88FCB3-5450-42FC-9192-C0A3DA190EC8}" srcOrd="1" destOrd="0" presId="urn:microsoft.com/office/officeart/2005/8/layout/orgChart1"/>
    <dgm:cxn modelId="{5E94867C-85F2-4460-A66C-9C8AD899F7D2}" type="presParOf" srcId="{1A66B222-8904-4C59-85F3-9126849C8A31}" destId="{2D8EE5F4-23AD-49D5-A774-3B315D36A949}" srcOrd="1" destOrd="0" presId="urn:microsoft.com/office/officeart/2005/8/layout/orgChart1"/>
    <dgm:cxn modelId="{C36CE79E-0EF1-4B60-A050-2C0565875CC3}" type="presParOf" srcId="{1A66B222-8904-4C59-85F3-9126849C8A31}" destId="{536E2EFC-5CF5-42A6-B5D7-BEDEA4A168F3}" srcOrd="2" destOrd="0" presId="urn:microsoft.com/office/officeart/2005/8/layout/orgChart1"/>
    <dgm:cxn modelId="{D86625FD-EFFC-47C0-87E9-836216449167}" type="presParOf" srcId="{F32E988E-F8DD-4D22-A0F2-1261FF57EF14}" destId="{67F88105-7B43-4667-B047-83B3265FEA15}" srcOrd="2" destOrd="0" presId="urn:microsoft.com/office/officeart/2005/8/layout/orgChart1"/>
    <dgm:cxn modelId="{57E9A3E3-87A7-4BBF-A108-A2FE54EAE48D}" type="presParOf" srcId="{67F88105-7B43-4667-B047-83B3265FEA15}" destId="{626266CD-39FB-4F7C-BA69-9DF09433D81B}" srcOrd="0" destOrd="0" presId="urn:microsoft.com/office/officeart/2005/8/layout/orgChart1"/>
    <dgm:cxn modelId="{97546299-B609-43D7-A237-25538736DB7B}" type="presParOf" srcId="{67F88105-7B43-4667-B047-83B3265FEA15}" destId="{0111683B-32D9-44E9-888F-4E167AA2A9A3}" srcOrd="1" destOrd="0" presId="urn:microsoft.com/office/officeart/2005/8/layout/orgChart1"/>
    <dgm:cxn modelId="{59DFA81B-CBB6-4806-8E4D-F6AAB5E8C6E1}" type="presParOf" srcId="{0111683B-32D9-44E9-888F-4E167AA2A9A3}" destId="{CE20016F-D909-47A1-8D50-0048245E5870}" srcOrd="0" destOrd="0" presId="urn:microsoft.com/office/officeart/2005/8/layout/orgChart1"/>
    <dgm:cxn modelId="{A38F20C3-5F92-4671-BEEF-B186A12285F5}" type="presParOf" srcId="{CE20016F-D909-47A1-8D50-0048245E5870}" destId="{DADC381A-EE8E-4AFD-AC9B-9FAE31309B6E}" srcOrd="0" destOrd="0" presId="urn:microsoft.com/office/officeart/2005/8/layout/orgChart1"/>
    <dgm:cxn modelId="{97A75D57-0493-4655-ABEA-FD9032B562BD}" type="presParOf" srcId="{CE20016F-D909-47A1-8D50-0048245E5870}" destId="{DDCF5E55-25EB-4348-8CF5-0B22F62AC1C3}" srcOrd="1" destOrd="0" presId="urn:microsoft.com/office/officeart/2005/8/layout/orgChart1"/>
    <dgm:cxn modelId="{C6BE7C65-95F8-465B-AE1A-591942FA3070}" type="presParOf" srcId="{0111683B-32D9-44E9-888F-4E167AA2A9A3}" destId="{105C17C5-3D26-4C85-83F8-271116E607CD}" srcOrd="1" destOrd="0" presId="urn:microsoft.com/office/officeart/2005/8/layout/orgChart1"/>
    <dgm:cxn modelId="{D028AFF8-53B2-4ABA-8ABF-459E932C6236}" type="presParOf" srcId="{0111683B-32D9-44E9-888F-4E167AA2A9A3}" destId="{E6B8D3D2-372C-4232-9695-251B9D912D29}" srcOrd="2" destOrd="0" presId="urn:microsoft.com/office/officeart/2005/8/layout/orgChart1"/>
    <dgm:cxn modelId="{64B8C6F7-F6CF-406D-8084-678DFF3B94CE}" type="presParOf" srcId="{E6B8D3D2-372C-4232-9695-251B9D912D29}" destId="{1C7DA9DD-F780-4670-93A9-80446CBE77C0}" srcOrd="0" destOrd="0" presId="urn:microsoft.com/office/officeart/2005/8/layout/orgChart1"/>
    <dgm:cxn modelId="{099E4168-E19B-4D49-95C4-FF9C070232F8}" type="presParOf" srcId="{E6B8D3D2-372C-4232-9695-251B9D912D29}" destId="{47094630-B23B-4980-929F-B46B6B2C903F}" srcOrd="1" destOrd="0" presId="urn:microsoft.com/office/officeart/2005/8/layout/orgChart1"/>
    <dgm:cxn modelId="{DAD3D502-59D2-4750-BF87-69B69477D0B6}" type="presParOf" srcId="{47094630-B23B-4980-929F-B46B6B2C903F}" destId="{5E6CC7CD-7910-47FE-AE19-30FE249D4E4B}" srcOrd="0" destOrd="0" presId="urn:microsoft.com/office/officeart/2005/8/layout/orgChart1"/>
    <dgm:cxn modelId="{4C2B7695-1EC7-43C1-B0B3-00FA4C33E244}" type="presParOf" srcId="{5E6CC7CD-7910-47FE-AE19-30FE249D4E4B}" destId="{5D479242-08E6-4562-B957-AEF0FD6C173B}" srcOrd="0" destOrd="0" presId="urn:microsoft.com/office/officeart/2005/8/layout/orgChart1"/>
    <dgm:cxn modelId="{2E4FB491-10B7-439C-929C-2C007B78C851}" type="presParOf" srcId="{5E6CC7CD-7910-47FE-AE19-30FE249D4E4B}" destId="{E7DDED6F-26DF-496A-95A2-1125FE428424}" srcOrd="1" destOrd="0" presId="urn:microsoft.com/office/officeart/2005/8/layout/orgChart1"/>
    <dgm:cxn modelId="{F46FCCC4-13D1-49FB-8393-22A7D235CD76}" type="presParOf" srcId="{47094630-B23B-4980-929F-B46B6B2C903F}" destId="{38AF3E1A-E11C-4056-AA60-C7574C3BDD75}" srcOrd="1" destOrd="0" presId="urn:microsoft.com/office/officeart/2005/8/layout/orgChart1"/>
    <dgm:cxn modelId="{8E056122-9DA8-4917-8379-58B802EB38FF}" type="presParOf" srcId="{47094630-B23B-4980-929F-B46B6B2C903F}" destId="{DC0261C5-E499-43CC-B5C8-152303D18427}" srcOrd="2" destOrd="0" presId="urn:microsoft.com/office/officeart/2005/8/layout/orgChart1"/>
    <dgm:cxn modelId="{F92D88B5-7815-465D-8635-D458807F1ACE}" type="presParOf" srcId="{67F88105-7B43-4667-B047-83B3265FEA15}" destId="{B28EA409-7FC8-479E-A1FE-5B4BFB09F46A}" srcOrd="2" destOrd="0" presId="urn:microsoft.com/office/officeart/2005/8/layout/orgChart1"/>
    <dgm:cxn modelId="{497E89D1-D876-4EF9-AFB0-45434FD9BF82}" type="presParOf" srcId="{67F88105-7B43-4667-B047-83B3265FEA15}" destId="{4A0378B6-8A4B-4973-8068-8D7D0B38742C}" srcOrd="3" destOrd="0" presId="urn:microsoft.com/office/officeart/2005/8/layout/orgChart1"/>
    <dgm:cxn modelId="{144B8E74-75C5-4D00-B6E4-5BF7A8F340E2}" type="presParOf" srcId="{4A0378B6-8A4B-4973-8068-8D7D0B38742C}" destId="{1BA09ADE-7802-46E2-AE96-B8D115FF29A7}" srcOrd="0" destOrd="0" presId="urn:microsoft.com/office/officeart/2005/8/layout/orgChart1"/>
    <dgm:cxn modelId="{3D8CC35E-B7AC-4821-BCCB-494129515E31}" type="presParOf" srcId="{1BA09ADE-7802-46E2-AE96-B8D115FF29A7}" destId="{54B6D7BB-3942-4437-B514-1E8CB30BD347}" srcOrd="0" destOrd="0" presId="urn:microsoft.com/office/officeart/2005/8/layout/orgChart1"/>
    <dgm:cxn modelId="{12509F67-EA62-4389-AF44-2A68DF285299}" type="presParOf" srcId="{1BA09ADE-7802-46E2-AE96-B8D115FF29A7}" destId="{D5195D54-97CB-48E5-A907-70AE129BB9C9}" srcOrd="1" destOrd="0" presId="urn:microsoft.com/office/officeart/2005/8/layout/orgChart1"/>
    <dgm:cxn modelId="{9CEE87DE-982F-4112-A7B3-B10C7F63B9DA}" type="presParOf" srcId="{4A0378B6-8A4B-4973-8068-8D7D0B38742C}" destId="{654A42CF-CAD6-4F44-AA84-39957A0911D0}" srcOrd="1" destOrd="0" presId="urn:microsoft.com/office/officeart/2005/8/layout/orgChart1"/>
    <dgm:cxn modelId="{836C3088-3F35-4799-BDA2-2B875ECC2BDE}" type="presParOf" srcId="{4A0378B6-8A4B-4973-8068-8D7D0B38742C}" destId="{E6EAA637-A973-468C-AF7C-B04465A7613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EA409-7FC8-479E-A1FE-5B4BFB09F46A}">
      <dsp:nvSpPr>
        <dsp:cNvPr id="0" name=""/>
        <dsp:cNvSpPr/>
      </dsp:nvSpPr>
      <dsp:spPr>
        <a:xfrm>
          <a:off x="5969671" y="507480"/>
          <a:ext cx="231926" cy="565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024"/>
              </a:lnTo>
              <a:lnTo>
                <a:pt x="231926" y="56502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7DA9DD-F780-4670-93A9-80446CBE77C0}">
      <dsp:nvSpPr>
        <dsp:cNvPr id="0" name=""/>
        <dsp:cNvSpPr/>
      </dsp:nvSpPr>
      <dsp:spPr>
        <a:xfrm>
          <a:off x="4795854" y="1317974"/>
          <a:ext cx="91440" cy="285489"/>
        </a:xfrm>
        <a:custGeom>
          <a:avLst/>
          <a:gdLst/>
          <a:ahLst/>
          <a:cxnLst/>
          <a:rect l="0" t="0" r="0" b="0"/>
          <a:pathLst>
            <a:path>
              <a:moveTo>
                <a:pt x="136393" y="0"/>
              </a:moveTo>
              <a:lnTo>
                <a:pt x="136393" y="285489"/>
              </a:lnTo>
              <a:lnTo>
                <a:pt x="45720" y="28548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266CD-39FB-4F7C-BA69-9DF09433D81B}">
      <dsp:nvSpPr>
        <dsp:cNvPr id="0" name=""/>
        <dsp:cNvSpPr/>
      </dsp:nvSpPr>
      <dsp:spPr>
        <a:xfrm>
          <a:off x="5692372" y="507480"/>
          <a:ext cx="277298" cy="561730"/>
        </a:xfrm>
        <a:custGeom>
          <a:avLst/>
          <a:gdLst/>
          <a:ahLst/>
          <a:cxnLst/>
          <a:rect l="0" t="0" r="0" b="0"/>
          <a:pathLst>
            <a:path>
              <a:moveTo>
                <a:pt x="277298" y="0"/>
              </a:moveTo>
              <a:lnTo>
                <a:pt x="277298" y="561730"/>
              </a:lnTo>
              <a:lnTo>
                <a:pt x="0" y="5617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6F5B8-D961-4C21-8497-2ACE32224412}">
      <dsp:nvSpPr>
        <dsp:cNvPr id="0" name=""/>
        <dsp:cNvSpPr/>
      </dsp:nvSpPr>
      <dsp:spPr>
        <a:xfrm>
          <a:off x="5969671" y="507480"/>
          <a:ext cx="4630389" cy="1505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2057"/>
              </a:lnTo>
              <a:lnTo>
                <a:pt x="4630389" y="1412057"/>
              </a:lnTo>
              <a:lnTo>
                <a:pt x="4630389" y="150554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A5DFF-19A1-4500-BE68-D64B677CD8D3}">
      <dsp:nvSpPr>
        <dsp:cNvPr id="0" name=""/>
        <dsp:cNvSpPr/>
      </dsp:nvSpPr>
      <dsp:spPr>
        <a:xfrm>
          <a:off x="9166601" y="2458197"/>
          <a:ext cx="133552" cy="590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284"/>
              </a:lnTo>
              <a:lnTo>
                <a:pt x="133552" y="59028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9DB5DF-2820-42DD-842B-891481C85E31}">
      <dsp:nvSpPr>
        <dsp:cNvPr id="0" name=""/>
        <dsp:cNvSpPr/>
      </dsp:nvSpPr>
      <dsp:spPr>
        <a:xfrm>
          <a:off x="5969671" y="507480"/>
          <a:ext cx="3553069" cy="1505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2057"/>
              </a:lnTo>
              <a:lnTo>
                <a:pt x="3553069" y="1412057"/>
              </a:lnTo>
              <a:lnTo>
                <a:pt x="3553069" y="150554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74F99-5CB7-4E75-ACAA-61C311B4D96C}">
      <dsp:nvSpPr>
        <dsp:cNvPr id="0" name=""/>
        <dsp:cNvSpPr/>
      </dsp:nvSpPr>
      <dsp:spPr>
        <a:xfrm>
          <a:off x="8089281" y="2458197"/>
          <a:ext cx="133552" cy="541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400"/>
              </a:lnTo>
              <a:lnTo>
                <a:pt x="133552" y="54140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545B2-2FA7-474E-BDD4-F79B3CD5C4E2}">
      <dsp:nvSpPr>
        <dsp:cNvPr id="0" name=""/>
        <dsp:cNvSpPr/>
      </dsp:nvSpPr>
      <dsp:spPr>
        <a:xfrm>
          <a:off x="5969671" y="507480"/>
          <a:ext cx="2475748" cy="1505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2057"/>
              </a:lnTo>
              <a:lnTo>
                <a:pt x="2475748" y="1412057"/>
              </a:lnTo>
              <a:lnTo>
                <a:pt x="2475748" y="150554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DCC457-BF3D-4F45-8748-EDE5B6374040}">
      <dsp:nvSpPr>
        <dsp:cNvPr id="0" name=""/>
        <dsp:cNvSpPr/>
      </dsp:nvSpPr>
      <dsp:spPr>
        <a:xfrm>
          <a:off x="6579676" y="2840887"/>
          <a:ext cx="205599" cy="2254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4251"/>
              </a:lnTo>
              <a:lnTo>
                <a:pt x="205599" y="225425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734B85-78DC-4C39-BED8-D30E3BAF3FB7}">
      <dsp:nvSpPr>
        <dsp:cNvPr id="0" name=""/>
        <dsp:cNvSpPr/>
      </dsp:nvSpPr>
      <dsp:spPr>
        <a:xfrm>
          <a:off x="6579676" y="2840887"/>
          <a:ext cx="205599" cy="817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7243"/>
              </a:lnTo>
              <a:lnTo>
                <a:pt x="205599" y="81724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2A4BD-305F-455D-8CB4-CE0D969DA774}">
      <dsp:nvSpPr>
        <dsp:cNvPr id="0" name=""/>
        <dsp:cNvSpPr/>
      </dsp:nvSpPr>
      <dsp:spPr>
        <a:xfrm>
          <a:off x="5969671" y="507480"/>
          <a:ext cx="1158269" cy="1505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2057"/>
              </a:lnTo>
              <a:lnTo>
                <a:pt x="1158269" y="1412057"/>
              </a:lnTo>
              <a:lnTo>
                <a:pt x="1158269" y="150554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23751-D2C4-48AB-A09B-9E79877C341A}">
      <dsp:nvSpPr>
        <dsp:cNvPr id="0" name=""/>
        <dsp:cNvSpPr/>
      </dsp:nvSpPr>
      <dsp:spPr>
        <a:xfrm>
          <a:off x="5312712" y="4651716"/>
          <a:ext cx="143524" cy="780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0162"/>
              </a:lnTo>
              <a:lnTo>
                <a:pt x="143524" y="7801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A83532-48EF-49AC-A198-A99457B50421}">
      <dsp:nvSpPr>
        <dsp:cNvPr id="0" name=""/>
        <dsp:cNvSpPr/>
      </dsp:nvSpPr>
      <dsp:spPr>
        <a:xfrm>
          <a:off x="5623131" y="4019569"/>
          <a:ext cx="91440" cy="186973"/>
        </a:xfrm>
        <a:custGeom>
          <a:avLst/>
          <a:gdLst/>
          <a:ahLst/>
          <a:cxnLst/>
          <a:rect l="0" t="0" r="0" b="0"/>
          <a:pathLst>
            <a:path>
              <a:moveTo>
                <a:pt x="55691" y="0"/>
              </a:moveTo>
              <a:lnTo>
                <a:pt x="55691" y="93486"/>
              </a:lnTo>
              <a:lnTo>
                <a:pt x="45720" y="93486"/>
              </a:lnTo>
              <a:lnTo>
                <a:pt x="45720" y="1869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89EAB-0617-46AA-92D4-2A88544E6C64}">
      <dsp:nvSpPr>
        <dsp:cNvPr id="0" name=""/>
        <dsp:cNvSpPr/>
      </dsp:nvSpPr>
      <dsp:spPr>
        <a:xfrm>
          <a:off x="5633103" y="2793306"/>
          <a:ext cx="91440" cy="186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97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28D40-DFCA-45ED-B13B-CEE689DE60EB}">
      <dsp:nvSpPr>
        <dsp:cNvPr id="0" name=""/>
        <dsp:cNvSpPr/>
      </dsp:nvSpPr>
      <dsp:spPr>
        <a:xfrm>
          <a:off x="5678823" y="507480"/>
          <a:ext cx="290848" cy="1505543"/>
        </a:xfrm>
        <a:custGeom>
          <a:avLst/>
          <a:gdLst/>
          <a:ahLst/>
          <a:cxnLst/>
          <a:rect l="0" t="0" r="0" b="0"/>
          <a:pathLst>
            <a:path>
              <a:moveTo>
                <a:pt x="290848" y="0"/>
              </a:moveTo>
              <a:lnTo>
                <a:pt x="290848" y="1412057"/>
              </a:lnTo>
              <a:lnTo>
                <a:pt x="0" y="1412057"/>
              </a:lnTo>
              <a:lnTo>
                <a:pt x="0" y="150554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3202F-806E-473E-A437-EF63C20250DD}">
      <dsp:nvSpPr>
        <dsp:cNvPr id="0" name=""/>
        <dsp:cNvSpPr/>
      </dsp:nvSpPr>
      <dsp:spPr>
        <a:xfrm>
          <a:off x="4472085" y="507480"/>
          <a:ext cx="1497585" cy="1505543"/>
        </a:xfrm>
        <a:custGeom>
          <a:avLst/>
          <a:gdLst/>
          <a:ahLst/>
          <a:cxnLst/>
          <a:rect l="0" t="0" r="0" b="0"/>
          <a:pathLst>
            <a:path>
              <a:moveTo>
                <a:pt x="1497585" y="0"/>
              </a:moveTo>
              <a:lnTo>
                <a:pt x="1497585" y="1412057"/>
              </a:lnTo>
              <a:lnTo>
                <a:pt x="0" y="1412057"/>
              </a:lnTo>
              <a:lnTo>
                <a:pt x="0" y="150554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AC10B-CDC0-4BC3-919D-55CC80387257}">
      <dsp:nvSpPr>
        <dsp:cNvPr id="0" name=""/>
        <dsp:cNvSpPr/>
      </dsp:nvSpPr>
      <dsp:spPr>
        <a:xfrm>
          <a:off x="2816039" y="2458197"/>
          <a:ext cx="133552" cy="1509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9021"/>
              </a:lnTo>
              <a:lnTo>
                <a:pt x="133552" y="150902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3FAF4-C3F3-4939-A8D6-8591EFDA136B}">
      <dsp:nvSpPr>
        <dsp:cNvPr id="0" name=""/>
        <dsp:cNvSpPr/>
      </dsp:nvSpPr>
      <dsp:spPr>
        <a:xfrm>
          <a:off x="2816039" y="2458197"/>
          <a:ext cx="133552" cy="560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954"/>
              </a:lnTo>
              <a:lnTo>
                <a:pt x="133552" y="5609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2FD60-2CC7-4AC4-AB8A-962B215FBD23}">
      <dsp:nvSpPr>
        <dsp:cNvPr id="0" name=""/>
        <dsp:cNvSpPr/>
      </dsp:nvSpPr>
      <dsp:spPr>
        <a:xfrm>
          <a:off x="3172178" y="507480"/>
          <a:ext cx="2797493" cy="1505543"/>
        </a:xfrm>
        <a:custGeom>
          <a:avLst/>
          <a:gdLst/>
          <a:ahLst/>
          <a:cxnLst/>
          <a:rect l="0" t="0" r="0" b="0"/>
          <a:pathLst>
            <a:path>
              <a:moveTo>
                <a:pt x="2797493" y="0"/>
              </a:moveTo>
              <a:lnTo>
                <a:pt x="2797493" y="1412057"/>
              </a:lnTo>
              <a:lnTo>
                <a:pt x="0" y="1412057"/>
              </a:lnTo>
              <a:lnTo>
                <a:pt x="0" y="150554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F38A4-A5DC-4B86-A8AF-C8A2BEBA3957}">
      <dsp:nvSpPr>
        <dsp:cNvPr id="0" name=""/>
        <dsp:cNvSpPr/>
      </dsp:nvSpPr>
      <dsp:spPr>
        <a:xfrm>
          <a:off x="1733981" y="2453461"/>
          <a:ext cx="158775" cy="1777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953"/>
              </a:lnTo>
              <a:lnTo>
                <a:pt x="158775" y="177795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E44E1-B443-45E9-AE2A-F1159703FC61}">
      <dsp:nvSpPr>
        <dsp:cNvPr id="0" name=""/>
        <dsp:cNvSpPr/>
      </dsp:nvSpPr>
      <dsp:spPr>
        <a:xfrm>
          <a:off x="1733981" y="2453461"/>
          <a:ext cx="138288" cy="646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087"/>
              </a:lnTo>
              <a:lnTo>
                <a:pt x="138288" y="64608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B5408-D9A6-412E-8AAA-17A268468AC3}">
      <dsp:nvSpPr>
        <dsp:cNvPr id="0" name=""/>
        <dsp:cNvSpPr/>
      </dsp:nvSpPr>
      <dsp:spPr>
        <a:xfrm>
          <a:off x="2090120" y="507480"/>
          <a:ext cx="3879550" cy="1500806"/>
        </a:xfrm>
        <a:custGeom>
          <a:avLst/>
          <a:gdLst/>
          <a:ahLst/>
          <a:cxnLst/>
          <a:rect l="0" t="0" r="0" b="0"/>
          <a:pathLst>
            <a:path>
              <a:moveTo>
                <a:pt x="3879550" y="0"/>
              </a:moveTo>
              <a:lnTo>
                <a:pt x="3879550" y="1407320"/>
              </a:lnTo>
              <a:lnTo>
                <a:pt x="0" y="1407320"/>
              </a:lnTo>
              <a:lnTo>
                <a:pt x="0" y="150080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80C559-0CB3-4F11-85A5-8959D1C8F307}">
      <dsp:nvSpPr>
        <dsp:cNvPr id="0" name=""/>
        <dsp:cNvSpPr/>
      </dsp:nvSpPr>
      <dsp:spPr>
        <a:xfrm>
          <a:off x="997410" y="507480"/>
          <a:ext cx="4972261" cy="1505543"/>
        </a:xfrm>
        <a:custGeom>
          <a:avLst/>
          <a:gdLst/>
          <a:ahLst/>
          <a:cxnLst/>
          <a:rect l="0" t="0" r="0" b="0"/>
          <a:pathLst>
            <a:path>
              <a:moveTo>
                <a:pt x="4972261" y="0"/>
              </a:moveTo>
              <a:lnTo>
                <a:pt x="4972261" y="1412057"/>
              </a:lnTo>
              <a:lnTo>
                <a:pt x="0" y="1412057"/>
              </a:lnTo>
              <a:lnTo>
                <a:pt x="0" y="150554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F800E-859A-46E6-A100-4BBD7879DD26}">
      <dsp:nvSpPr>
        <dsp:cNvPr id="0" name=""/>
        <dsp:cNvSpPr/>
      </dsp:nvSpPr>
      <dsp:spPr>
        <a:xfrm>
          <a:off x="4339178" y="0"/>
          <a:ext cx="3260987" cy="50748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President of Board of Directors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Dr. Kimberley Kelly DNP MSN BSN RN LNC  </a:t>
          </a:r>
        </a:p>
      </dsp:txBody>
      <dsp:txXfrm>
        <a:off x="4339178" y="0"/>
        <a:ext cx="3260987" cy="507480"/>
      </dsp:txXfrm>
    </dsp:sp>
    <dsp:sp modelId="{CEDD02B3-FBE9-4832-93CD-BEF230504D04}">
      <dsp:nvSpPr>
        <dsp:cNvPr id="0" name=""/>
        <dsp:cNvSpPr/>
      </dsp:nvSpPr>
      <dsp:spPr>
        <a:xfrm>
          <a:off x="532110" y="2013023"/>
          <a:ext cx="930600" cy="89149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IT Tech Assistant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Open Position</a:t>
          </a:r>
        </a:p>
      </dsp:txBody>
      <dsp:txXfrm>
        <a:off x="532110" y="2013023"/>
        <a:ext cx="930600" cy="891491"/>
      </dsp:txXfrm>
    </dsp:sp>
    <dsp:sp modelId="{ECB145F8-D392-4C81-B8B1-AD6A9F0C9DE2}">
      <dsp:nvSpPr>
        <dsp:cNvPr id="0" name=""/>
        <dsp:cNvSpPr/>
      </dsp:nvSpPr>
      <dsp:spPr>
        <a:xfrm>
          <a:off x="1644947" y="2008287"/>
          <a:ext cx="890347" cy="44517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Administrative Staff </a:t>
          </a:r>
        </a:p>
      </dsp:txBody>
      <dsp:txXfrm>
        <a:off x="1644947" y="2008287"/>
        <a:ext cx="890347" cy="445173"/>
      </dsp:txXfrm>
    </dsp:sp>
    <dsp:sp modelId="{EF9FE4F5-676C-46DA-AC2E-04813DF10493}">
      <dsp:nvSpPr>
        <dsp:cNvPr id="0" name=""/>
        <dsp:cNvSpPr/>
      </dsp:nvSpPr>
      <dsp:spPr>
        <a:xfrm>
          <a:off x="1872270" y="2645170"/>
          <a:ext cx="890347" cy="9087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Day Administrative Assistant / Admissions Enrollment Specialist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OPEN</a:t>
          </a:r>
        </a:p>
      </dsp:txBody>
      <dsp:txXfrm>
        <a:off x="1872270" y="2645170"/>
        <a:ext cx="890347" cy="908755"/>
      </dsp:txXfrm>
    </dsp:sp>
    <dsp:sp modelId="{28973397-D503-4926-B799-BB40AAE18E7B}">
      <dsp:nvSpPr>
        <dsp:cNvPr id="0" name=""/>
        <dsp:cNvSpPr/>
      </dsp:nvSpPr>
      <dsp:spPr>
        <a:xfrm>
          <a:off x="1892757" y="3740899"/>
          <a:ext cx="890347" cy="9810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Evening Administrative Assistant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Megan Gray</a:t>
          </a:r>
        </a:p>
      </dsp:txBody>
      <dsp:txXfrm>
        <a:off x="1892757" y="3740899"/>
        <a:ext cx="890347" cy="981029"/>
      </dsp:txXfrm>
    </dsp:sp>
    <dsp:sp modelId="{DF0164AB-BC8B-42F3-AB1E-CB9D495CBA07}">
      <dsp:nvSpPr>
        <dsp:cNvPr id="0" name=""/>
        <dsp:cNvSpPr/>
      </dsp:nvSpPr>
      <dsp:spPr>
        <a:xfrm>
          <a:off x="2727004" y="2013023"/>
          <a:ext cx="890347" cy="44517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Admissions &amp; Enrollment </a:t>
          </a:r>
        </a:p>
      </dsp:txBody>
      <dsp:txXfrm>
        <a:off x="2727004" y="2013023"/>
        <a:ext cx="890347" cy="445173"/>
      </dsp:txXfrm>
    </dsp:sp>
    <dsp:sp modelId="{60433541-82C3-48A8-AF8B-55F80E1B47D8}">
      <dsp:nvSpPr>
        <dsp:cNvPr id="0" name=""/>
        <dsp:cNvSpPr/>
      </dsp:nvSpPr>
      <dsp:spPr>
        <a:xfrm>
          <a:off x="2949591" y="2645170"/>
          <a:ext cx="890347" cy="7479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Admissions &amp; Enrollment Specialist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Robin F. </a:t>
          </a:r>
        </a:p>
      </dsp:txBody>
      <dsp:txXfrm>
        <a:off x="2949591" y="2645170"/>
        <a:ext cx="890347" cy="747963"/>
      </dsp:txXfrm>
    </dsp:sp>
    <dsp:sp modelId="{CEF349F7-1E8A-4A7A-B9D5-06B6B7EA415C}">
      <dsp:nvSpPr>
        <dsp:cNvPr id="0" name=""/>
        <dsp:cNvSpPr/>
      </dsp:nvSpPr>
      <dsp:spPr>
        <a:xfrm>
          <a:off x="2949591" y="3580107"/>
          <a:ext cx="890347" cy="7742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Admissions emails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Kaitlyn Kelly</a:t>
          </a:r>
        </a:p>
      </dsp:txBody>
      <dsp:txXfrm>
        <a:off x="2949591" y="3580107"/>
        <a:ext cx="890347" cy="774224"/>
      </dsp:txXfrm>
    </dsp:sp>
    <dsp:sp modelId="{77FC7F55-849C-4362-B211-D4C281F2AAC3}">
      <dsp:nvSpPr>
        <dsp:cNvPr id="0" name=""/>
        <dsp:cNvSpPr/>
      </dsp:nvSpPr>
      <dsp:spPr>
        <a:xfrm>
          <a:off x="4026912" y="2013023"/>
          <a:ext cx="890347" cy="64348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Human Resources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Robin Ferruggia </a:t>
          </a:r>
        </a:p>
      </dsp:txBody>
      <dsp:txXfrm>
        <a:off x="4026912" y="2013023"/>
        <a:ext cx="890347" cy="643489"/>
      </dsp:txXfrm>
    </dsp:sp>
    <dsp:sp modelId="{2C4C9C84-F624-423C-8109-D8769BF64BBA}">
      <dsp:nvSpPr>
        <dsp:cNvPr id="0" name=""/>
        <dsp:cNvSpPr/>
      </dsp:nvSpPr>
      <dsp:spPr>
        <a:xfrm>
          <a:off x="5104232" y="2013023"/>
          <a:ext cx="1149180" cy="78028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Business Office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Dr. Kimberley Kelly </a:t>
          </a:r>
        </a:p>
      </dsp:txBody>
      <dsp:txXfrm>
        <a:off x="5104232" y="2013023"/>
        <a:ext cx="1149180" cy="780282"/>
      </dsp:txXfrm>
    </dsp:sp>
    <dsp:sp modelId="{BC713991-B690-4EC9-9500-F4C916AFD412}">
      <dsp:nvSpPr>
        <dsp:cNvPr id="0" name=""/>
        <dsp:cNvSpPr/>
      </dsp:nvSpPr>
      <dsp:spPr>
        <a:xfrm>
          <a:off x="5233649" y="2980279"/>
          <a:ext cx="890347" cy="1039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Payroll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Accounts Payable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Accounts Receivables</a:t>
          </a:r>
        </a:p>
      </dsp:txBody>
      <dsp:txXfrm>
        <a:off x="5233649" y="2980279"/>
        <a:ext cx="890347" cy="1039289"/>
      </dsp:txXfrm>
    </dsp:sp>
    <dsp:sp modelId="{B799651F-2122-49A2-AE32-1C6B0DA22D40}">
      <dsp:nvSpPr>
        <dsp:cNvPr id="0" name=""/>
        <dsp:cNvSpPr/>
      </dsp:nvSpPr>
      <dsp:spPr>
        <a:xfrm>
          <a:off x="5223677" y="4206542"/>
          <a:ext cx="890347" cy="4451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Fin Aid  Business Operations  </a:t>
          </a:r>
        </a:p>
      </dsp:txBody>
      <dsp:txXfrm>
        <a:off x="5223677" y="4206542"/>
        <a:ext cx="890347" cy="445173"/>
      </dsp:txXfrm>
    </dsp:sp>
    <dsp:sp modelId="{16477CE3-9DDE-4339-A530-4CE08B5E7A13}">
      <dsp:nvSpPr>
        <dsp:cNvPr id="0" name=""/>
        <dsp:cNvSpPr/>
      </dsp:nvSpPr>
      <dsp:spPr>
        <a:xfrm>
          <a:off x="5456236" y="4838689"/>
          <a:ext cx="1142066" cy="118637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Students </a:t>
          </a:r>
        </a:p>
      </dsp:txBody>
      <dsp:txXfrm>
        <a:off x="5456236" y="4838689"/>
        <a:ext cx="1142066" cy="1186379"/>
      </dsp:txXfrm>
    </dsp:sp>
    <dsp:sp modelId="{CD95591A-A550-4CD0-9CB3-0587F9F9514F}">
      <dsp:nvSpPr>
        <dsp:cNvPr id="0" name=""/>
        <dsp:cNvSpPr/>
      </dsp:nvSpPr>
      <dsp:spPr>
        <a:xfrm>
          <a:off x="6442609" y="2013023"/>
          <a:ext cx="1370663" cy="8278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VN Program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Day and Evening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Dean Dr. Kelly </a:t>
          </a:r>
        </a:p>
      </dsp:txBody>
      <dsp:txXfrm>
        <a:off x="6442609" y="2013023"/>
        <a:ext cx="1370663" cy="827863"/>
      </dsp:txXfrm>
    </dsp:sp>
    <dsp:sp modelId="{BAEE301C-1849-46D0-9578-FE7C648568B1}">
      <dsp:nvSpPr>
        <dsp:cNvPr id="0" name=""/>
        <dsp:cNvSpPr/>
      </dsp:nvSpPr>
      <dsp:spPr>
        <a:xfrm>
          <a:off x="6785275" y="3027860"/>
          <a:ext cx="1186049" cy="12605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Clinical Faculty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6785275" y="3027860"/>
        <a:ext cx="1186049" cy="1260540"/>
      </dsp:txXfrm>
    </dsp:sp>
    <dsp:sp modelId="{836F676C-12F1-42C2-9490-B005B29DD458}">
      <dsp:nvSpPr>
        <dsp:cNvPr id="0" name=""/>
        <dsp:cNvSpPr/>
      </dsp:nvSpPr>
      <dsp:spPr>
        <a:xfrm>
          <a:off x="6785275" y="4475373"/>
          <a:ext cx="1257348" cy="12395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Didactic Educators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Florence </a:t>
          </a:r>
          <a:r>
            <a:rPr lang="en-US" sz="800" kern="1200" dirty="0" err="1"/>
            <a:t>Bablola</a:t>
          </a:r>
          <a:r>
            <a:rPr lang="en-US" sz="800" kern="1200" dirty="0"/>
            <a:t>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Charaine</a:t>
          </a:r>
          <a:r>
            <a:rPr lang="en-US" sz="800" kern="1200" dirty="0"/>
            <a:t> Ferguson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err="1"/>
            <a:t>Zahiyah</a:t>
          </a:r>
          <a:r>
            <a:rPr lang="en-US" sz="800" kern="1200" dirty="0"/>
            <a:t> Franks </a:t>
          </a:r>
        </a:p>
      </dsp:txBody>
      <dsp:txXfrm>
        <a:off x="6785275" y="4475373"/>
        <a:ext cx="1257348" cy="1239528"/>
      </dsp:txXfrm>
    </dsp:sp>
    <dsp:sp modelId="{BDDF67A1-2D6B-42D7-9B7F-65DCB557AEA9}">
      <dsp:nvSpPr>
        <dsp:cNvPr id="0" name=""/>
        <dsp:cNvSpPr/>
      </dsp:nvSpPr>
      <dsp:spPr>
        <a:xfrm>
          <a:off x="8000246" y="2013023"/>
          <a:ext cx="890347" cy="44517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Med Aide Program </a:t>
          </a:r>
        </a:p>
      </dsp:txBody>
      <dsp:txXfrm>
        <a:off x="8000246" y="2013023"/>
        <a:ext cx="890347" cy="445173"/>
      </dsp:txXfrm>
    </dsp:sp>
    <dsp:sp modelId="{EE52EE3B-4A92-4D48-8234-E63AA483AA84}">
      <dsp:nvSpPr>
        <dsp:cNvPr id="0" name=""/>
        <dsp:cNvSpPr/>
      </dsp:nvSpPr>
      <dsp:spPr>
        <a:xfrm>
          <a:off x="8222833" y="2645170"/>
          <a:ext cx="890347" cy="7088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Instructors’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Dr. Kelly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Shady Mansy RPh</a:t>
          </a:r>
        </a:p>
      </dsp:txBody>
      <dsp:txXfrm>
        <a:off x="8222833" y="2645170"/>
        <a:ext cx="890347" cy="708854"/>
      </dsp:txXfrm>
    </dsp:sp>
    <dsp:sp modelId="{97708018-D5FE-48F3-9117-0B39016A5B80}">
      <dsp:nvSpPr>
        <dsp:cNvPr id="0" name=""/>
        <dsp:cNvSpPr/>
      </dsp:nvSpPr>
      <dsp:spPr>
        <a:xfrm>
          <a:off x="9077567" y="2013023"/>
          <a:ext cx="890347" cy="44517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Nurse Aide Program </a:t>
          </a:r>
        </a:p>
      </dsp:txBody>
      <dsp:txXfrm>
        <a:off x="9077567" y="2013023"/>
        <a:ext cx="890347" cy="445173"/>
      </dsp:txXfrm>
    </dsp:sp>
    <dsp:sp modelId="{0D6439C9-5D55-4D72-A461-62286748E111}">
      <dsp:nvSpPr>
        <dsp:cNvPr id="0" name=""/>
        <dsp:cNvSpPr/>
      </dsp:nvSpPr>
      <dsp:spPr>
        <a:xfrm>
          <a:off x="9300154" y="2645170"/>
          <a:ext cx="890347" cy="8066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Instructors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Dr. Kelly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Amalia Keen </a:t>
          </a:r>
        </a:p>
      </dsp:txBody>
      <dsp:txXfrm>
        <a:off x="9300154" y="2645170"/>
        <a:ext cx="890347" cy="806623"/>
      </dsp:txXfrm>
    </dsp:sp>
    <dsp:sp modelId="{E8925373-E6B4-40C3-BCDA-B9F34954D4A9}">
      <dsp:nvSpPr>
        <dsp:cNvPr id="0" name=""/>
        <dsp:cNvSpPr/>
      </dsp:nvSpPr>
      <dsp:spPr>
        <a:xfrm>
          <a:off x="10154887" y="2013023"/>
          <a:ext cx="890347" cy="60438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RN Bridge Program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Dean Dr. Kelly </a:t>
          </a:r>
        </a:p>
      </dsp:txBody>
      <dsp:txXfrm>
        <a:off x="10154887" y="2013023"/>
        <a:ext cx="890347" cy="604381"/>
      </dsp:txXfrm>
    </dsp:sp>
    <dsp:sp modelId="{DADC381A-EE8E-4AFD-AC9B-9FAE31309B6E}">
      <dsp:nvSpPr>
        <dsp:cNvPr id="0" name=""/>
        <dsp:cNvSpPr/>
      </dsp:nvSpPr>
      <dsp:spPr>
        <a:xfrm>
          <a:off x="4172122" y="820447"/>
          <a:ext cx="1520250" cy="49752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School Director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Robin Ferruggia </a:t>
          </a:r>
        </a:p>
      </dsp:txBody>
      <dsp:txXfrm>
        <a:off x="4172122" y="820447"/>
        <a:ext cx="1520250" cy="497526"/>
      </dsp:txXfrm>
    </dsp:sp>
    <dsp:sp modelId="{5D479242-08E6-4562-B957-AEF0FD6C173B}">
      <dsp:nvSpPr>
        <dsp:cNvPr id="0" name=""/>
        <dsp:cNvSpPr/>
      </dsp:nvSpPr>
      <dsp:spPr>
        <a:xfrm>
          <a:off x="3951226" y="1380877"/>
          <a:ext cx="890347" cy="44517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Financial Aid Director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Robin </a:t>
          </a:r>
          <a:r>
            <a:rPr lang="en-US" sz="900" kern="1200" dirty="0" err="1"/>
            <a:t>Feruggia</a:t>
          </a:r>
          <a:endParaRPr lang="en-US" sz="900" kern="1200" dirty="0"/>
        </a:p>
      </dsp:txBody>
      <dsp:txXfrm>
        <a:off x="3951226" y="1380877"/>
        <a:ext cx="890347" cy="445173"/>
      </dsp:txXfrm>
    </dsp:sp>
    <dsp:sp modelId="{54B6D7BB-3942-4437-B514-1E8CB30BD347}">
      <dsp:nvSpPr>
        <dsp:cNvPr id="0" name=""/>
        <dsp:cNvSpPr/>
      </dsp:nvSpPr>
      <dsp:spPr>
        <a:xfrm>
          <a:off x="6201598" y="793363"/>
          <a:ext cx="1536428" cy="55828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Director of Educational Programs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Dr. Kelly</a:t>
          </a:r>
        </a:p>
      </dsp:txBody>
      <dsp:txXfrm>
        <a:off x="6201598" y="793363"/>
        <a:ext cx="1536428" cy="558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413B2-9C55-42E0-BF86-0B808C536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66D9C-7E6D-46A6-B12E-192CA23A4D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89635-1527-4FD1-B198-19AEA4B35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A26-9CE9-48A0-9D80-B089EA1CB31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B9678-BD6C-43EF-BA01-2B17D4E5F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67FAE-5DD1-4A6B-8A60-B01AF3CA9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16A0-5C06-449F-B994-AD7ABCCC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E7CA9-1E50-44FA-8034-4370380A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721277-D1B3-4199-B717-3B234C583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53521-0070-449C-AC08-2D57368B9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A26-9CE9-48A0-9D80-B089EA1CB31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1AF5D-4FA1-46C7-8ACE-17FAE025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02747-54B9-456F-BA74-D8E6A1F70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16A0-5C06-449F-B994-AD7ABCCC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0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0F0613-A652-4697-88FE-EDCDA8BA28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3F393-6597-4C6E-8A08-D9216246D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E8D09-2E9D-4394-AFBC-D74047366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A26-9CE9-48A0-9D80-B089EA1CB31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23BAB-3EDA-43EC-99E7-7735C4332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CD115-3202-4B8F-8797-93308A5A6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16A0-5C06-449F-B994-AD7ABCCC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4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D96D8-114A-4C0E-B85C-50ED7C2C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BA4EE-E4C4-4EAE-8C65-671D60411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53971-51E6-4698-A82B-722DA2896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A26-9CE9-48A0-9D80-B089EA1CB31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5E68D-8B74-44DC-A217-BEA06AA4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FD29B-EE5A-495E-95D5-F98016AFC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16A0-5C06-449F-B994-AD7ABCCC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0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9818D-8338-4659-85E4-AE61DE836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A8D54-C451-4BBE-A3A2-D7038E10D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01EAB-C34D-4D44-8A02-9C923515B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A26-9CE9-48A0-9D80-B089EA1CB31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E13E3-43CF-4C3F-9D6D-12A0A269D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DC452-25CB-473F-A394-9CDE784AB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16A0-5C06-449F-B994-AD7ABCCC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4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6E80A-C3DB-46A6-B419-D7362BA1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D94E2-00C8-4C6B-95CD-7715034716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47019-B0D6-44A8-8ABB-E43563160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44E7E-DC54-4036-8456-68EBF5176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A26-9CE9-48A0-9D80-B089EA1CB31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686C1-E404-4374-832B-A633ED7E5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46F82-655D-4B8E-8DC2-E3403E3D3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16A0-5C06-449F-B994-AD7ABCCC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4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76FE6-961B-43C7-AC6D-A3FBE1511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49F29-82B3-4EFD-BBE0-CD6880AF5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4E248-345F-46BA-8D5B-A5732B5A1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F9629D-8D96-46D3-8959-70A5161A9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CAD6CD-7844-4837-A9D9-3983B9D97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A36873-199F-4D92-8BF0-50B1FB21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A26-9CE9-48A0-9D80-B089EA1CB31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740E5D-DCE7-4E81-AB1F-ECAF74B5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728DE2-A00E-4E59-ABB8-8B2283935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16A0-5C06-449F-B994-AD7ABCCC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1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5B5BE-BCAF-4095-A47C-DC262DB01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7C2992-1E2E-45DF-B9E6-B48A08A10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A26-9CE9-48A0-9D80-B089EA1CB31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3B3D8-BC6C-453E-A700-91EA67B3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BDDC6-7332-49FE-9C2E-13740032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16A0-5C06-449F-B994-AD7ABCCC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5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AE5851-5789-4995-91CE-58B5FA89D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A26-9CE9-48A0-9D80-B089EA1CB31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E492B-98B2-4ADD-ABEC-D6B0039D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0612-3D93-4F90-858A-7F6C2788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16A0-5C06-449F-B994-AD7ABCCC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8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F5B13-C9AB-446F-84B8-C32DC6DC1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28FE3-DA27-4DAF-872E-D4D992D0C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D7D298-4561-4375-A6A7-51019541D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9403D-23EE-4334-BDF1-4C000CD93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A26-9CE9-48A0-9D80-B089EA1CB31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43010-1D2E-44CF-9737-9284C293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2B556-166A-427A-A3CD-A9A8D6021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16A0-5C06-449F-B994-AD7ABCCC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6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3E98F-3FAF-447C-945E-7F91BBB6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BA0EB8-9D55-4A88-A4F5-F6725EA43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38BDFC-2F03-4D86-A608-E1D71DC20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9678A-2075-4EFB-A3B7-80AAA0ED3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A26-9CE9-48A0-9D80-B089EA1CB31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B8B6A-B5AD-434B-AA0A-3B2C75900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97D72-57C1-4E43-9B73-D847AA789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16A0-5C06-449F-B994-AD7ABCCC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9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BEC7A4-51A7-4A4F-B3BA-31777050F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7F70E-69D1-42E2-8B03-485012108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1AA0B-F507-47AD-84BA-98056A67E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EEA26-9CE9-48A0-9D80-B089EA1CB31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8E1C3-0572-4FB8-BAD8-89A571F3F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1FB53-9B36-4663-84EF-F031B3116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C16A0-5C06-449F-B994-AD7ABCCCF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1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4A00AFA3-5F77-4201-A7D6-215BE154A8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0229256"/>
              </p:ext>
            </p:extLst>
          </p:nvPr>
        </p:nvGraphicFramePr>
        <p:xfrm>
          <a:off x="180975" y="297607"/>
          <a:ext cx="11577346" cy="6026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073C43-2C97-4A85-8478-D998AF60E88E}"/>
              </a:ext>
            </a:extLst>
          </p:cNvPr>
          <p:cNvCxnSpPr>
            <a:cxnSpLocks/>
          </p:cNvCxnSpPr>
          <p:nvPr/>
        </p:nvCxnSpPr>
        <p:spPr>
          <a:xfrm>
            <a:off x="1111121" y="3210703"/>
            <a:ext cx="0" cy="2628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55BBECE-3455-45FC-9E05-79C3078B6484}"/>
              </a:ext>
            </a:extLst>
          </p:cNvPr>
          <p:cNvCxnSpPr>
            <a:cxnSpLocks/>
          </p:cNvCxnSpPr>
          <p:nvPr/>
        </p:nvCxnSpPr>
        <p:spPr>
          <a:xfrm>
            <a:off x="1111121" y="5791200"/>
            <a:ext cx="4573847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EB89B8E-0392-4AE7-9910-5953DA067510}"/>
              </a:ext>
            </a:extLst>
          </p:cNvPr>
          <p:cNvCxnSpPr>
            <a:cxnSpLocks/>
          </p:cNvCxnSpPr>
          <p:nvPr/>
        </p:nvCxnSpPr>
        <p:spPr>
          <a:xfrm>
            <a:off x="8868747" y="3581400"/>
            <a:ext cx="0" cy="2228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553D33D-78BB-4729-9702-021632E6C3F5}"/>
              </a:ext>
            </a:extLst>
          </p:cNvPr>
          <p:cNvCxnSpPr>
            <a:cxnSpLocks/>
          </p:cNvCxnSpPr>
          <p:nvPr/>
        </p:nvCxnSpPr>
        <p:spPr>
          <a:xfrm>
            <a:off x="2522181" y="4657725"/>
            <a:ext cx="0" cy="1162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5AEADDE-B82C-4725-87D2-EA9B03AF5670}"/>
              </a:ext>
            </a:extLst>
          </p:cNvPr>
          <p:cNvCxnSpPr>
            <a:cxnSpLocks/>
          </p:cNvCxnSpPr>
          <p:nvPr/>
        </p:nvCxnSpPr>
        <p:spPr>
          <a:xfrm>
            <a:off x="3573625" y="4657725"/>
            <a:ext cx="0" cy="1133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0B4A7CD-AE86-46F9-90D2-47B107D73C75}"/>
              </a:ext>
            </a:extLst>
          </p:cNvPr>
          <p:cNvCxnSpPr/>
          <p:nvPr/>
        </p:nvCxnSpPr>
        <p:spPr>
          <a:xfrm>
            <a:off x="7572375" y="5514975"/>
            <a:ext cx="0" cy="295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7221DFC-E834-4310-837B-364CE9F99283}"/>
              </a:ext>
            </a:extLst>
          </p:cNvPr>
          <p:cNvCxnSpPr>
            <a:cxnSpLocks/>
          </p:cNvCxnSpPr>
          <p:nvPr/>
        </p:nvCxnSpPr>
        <p:spPr>
          <a:xfrm>
            <a:off x="6179197" y="5791200"/>
            <a:ext cx="2692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04E3934-98BA-408B-A910-DF1299FD65C7}"/>
              </a:ext>
            </a:extLst>
          </p:cNvPr>
          <p:cNvCxnSpPr>
            <a:cxnSpLocks/>
          </p:cNvCxnSpPr>
          <p:nvPr/>
        </p:nvCxnSpPr>
        <p:spPr>
          <a:xfrm>
            <a:off x="7677150" y="5791200"/>
            <a:ext cx="3125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19A2BAD-9B80-4F31-AEAC-E5E23EE00149}"/>
              </a:ext>
            </a:extLst>
          </p:cNvPr>
          <p:cNvCxnSpPr/>
          <p:nvPr/>
        </p:nvCxnSpPr>
        <p:spPr>
          <a:xfrm>
            <a:off x="9936130" y="3743325"/>
            <a:ext cx="0" cy="2076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6C654AC-E458-40C0-9FE9-B066872E8B03}"/>
              </a:ext>
            </a:extLst>
          </p:cNvPr>
          <p:cNvCxnSpPr/>
          <p:nvPr/>
        </p:nvCxnSpPr>
        <p:spPr>
          <a:xfrm>
            <a:off x="10802322" y="2895600"/>
            <a:ext cx="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0C4108F7-F9A4-4C9E-A1BD-89B7B08948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" y="43401"/>
            <a:ext cx="2699399" cy="1023399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6F8AFE52-DA70-4BA5-A175-CB8D7FD2CF45}"/>
              </a:ext>
            </a:extLst>
          </p:cNvPr>
          <p:cNvSpPr txBox="1"/>
          <p:nvPr/>
        </p:nvSpPr>
        <p:spPr>
          <a:xfrm>
            <a:off x="885825" y="1038225"/>
            <a:ext cx="2090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August 22, 2023 </a:t>
            </a:r>
          </a:p>
        </p:txBody>
      </p:sp>
    </p:spTree>
    <p:extLst>
      <p:ext uri="{BB962C8B-B14F-4D97-AF65-F5344CB8AC3E}">
        <p14:creationId xmlns:p14="http://schemas.microsoft.com/office/powerpoint/2010/main" val="142721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134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Kimberley Kelly</dc:creator>
  <cp:lastModifiedBy>Kimberley Kelly</cp:lastModifiedBy>
  <cp:revision>2</cp:revision>
  <dcterms:created xsi:type="dcterms:W3CDTF">2022-04-15T16:12:12Z</dcterms:created>
  <dcterms:modified xsi:type="dcterms:W3CDTF">2023-08-22T20:32:43Z</dcterms:modified>
</cp:coreProperties>
</file>